
<file path=[Content_Types].xml><?xml version="1.0" encoding="utf-8"?>
<Types xmlns="http://schemas.openxmlformats.org/package/2006/content-types">
  <Default Extension="xml" ContentType="application/xml"/>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2" r:id="rId27"/>
    <p:sldId id="283" r:id="rId28"/>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uFillTx/>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uFillTx/>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uFillTx/>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uFillTx/>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uFillTx/>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uFillTx/>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uFillTx/>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uFillTx/>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uFillTx/>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43"/>
  </p:normalViewPr>
  <p:slideViewPr>
    <p:cSldViewPr snapToGrid="0" snapToObjects="1">
      <p:cViewPr varScale="1">
        <p:scale>
          <a:sx n="140" d="100"/>
          <a:sy n="140" d="100"/>
        </p:scale>
        <p:origin x="840"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presProps" Target="presProps.xml"/><Relationship Id="rId31" Type="http://schemas.openxmlformats.org/officeDocument/2006/relationships/viewProps" Target="viewProps.xml"/><Relationship Id="rId32" Type="http://schemas.openxmlformats.org/officeDocument/2006/relationships/theme" Target="theme/theme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t" anchorCtr="0"/>
          <a:lstStyle>
            <a:lvl1pPr marL="0" marR="0" lvl="0" indent="69850" algn="l" rtl="0">
              <a:spcBef>
                <a:spcPts val="0"/>
              </a:spcBef>
              <a:buClr>
                <a:schemeClr val="dk1"/>
              </a:buClr>
              <a:buSzPts val="1100"/>
              <a:buFont typeface="Arial"/>
              <a:buChar char="●"/>
              <a:defRPr sz="1100" b="0" i="0" u="none" strike="noStrike" cap="none">
                <a:solidFill>
                  <a:schemeClr val="dk1"/>
                </a:solidFill>
                <a:uFillTx/>
                <a:latin typeface="Arial"/>
                <a:ea typeface="Arial"/>
                <a:cs typeface="Arial"/>
                <a:sym typeface="Arial"/>
              </a:defRPr>
            </a:lvl1pPr>
            <a:lvl2pPr marL="457200" marR="0" lvl="1" indent="69850" algn="l" rtl="0">
              <a:spcBef>
                <a:spcPts val="0"/>
              </a:spcBef>
              <a:buClr>
                <a:schemeClr val="dk1"/>
              </a:buClr>
              <a:buSzPts val="1100"/>
              <a:buFont typeface="Arial"/>
              <a:buChar char="○"/>
              <a:defRPr sz="1100" b="0" i="0" u="none" strike="noStrike" cap="none">
                <a:solidFill>
                  <a:schemeClr val="dk1"/>
                </a:solidFill>
                <a:uFillTx/>
                <a:latin typeface="Arial"/>
                <a:ea typeface="Arial"/>
                <a:cs typeface="Arial"/>
                <a:sym typeface="Arial"/>
              </a:defRPr>
            </a:lvl2pPr>
            <a:lvl3pPr marL="914400" marR="0" lvl="2" indent="69850" algn="l" rtl="0">
              <a:spcBef>
                <a:spcPts val="0"/>
              </a:spcBef>
              <a:buClr>
                <a:schemeClr val="dk1"/>
              </a:buClr>
              <a:buSzPts val="1100"/>
              <a:buFont typeface="Arial"/>
              <a:buChar char="■"/>
              <a:defRPr sz="1100" b="0" i="0" u="none" strike="noStrike" cap="none">
                <a:solidFill>
                  <a:schemeClr val="dk1"/>
                </a:solidFill>
                <a:uFillTx/>
                <a:latin typeface="Arial"/>
                <a:ea typeface="Arial"/>
                <a:cs typeface="Arial"/>
                <a:sym typeface="Arial"/>
              </a:defRPr>
            </a:lvl3pPr>
            <a:lvl4pPr marL="1371600" marR="0" lvl="3" indent="69850" algn="l" rtl="0">
              <a:spcBef>
                <a:spcPts val="0"/>
              </a:spcBef>
              <a:buClr>
                <a:schemeClr val="dk1"/>
              </a:buClr>
              <a:buSzPts val="1100"/>
              <a:buFont typeface="Arial"/>
              <a:buChar char="●"/>
              <a:defRPr sz="1100" b="0" i="0" u="none" strike="noStrike" cap="none">
                <a:solidFill>
                  <a:schemeClr val="dk1"/>
                </a:solidFill>
                <a:uFillTx/>
                <a:latin typeface="Arial"/>
                <a:ea typeface="Arial"/>
                <a:cs typeface="Arial"/>
                <a:sym typeface="Arial"/>
              </a:defRPr>
            </a:lvl4pPr>
            <a:lvl5pPr marL="1828800" marR="0" lvl="4" indent="69850" algn="l" rtl="0">
              <a:spcBef>
                <a:spcPts val="0"/>
              </a:spcBef>
              <a:buClr>
                <a:schemeClr val="dk1"/>
              </a:buClr>
              <a:buSzPts val="1100"/>
              <a:buFont typeface="Arial"/>
              <a:buChar char="○"/>
              <a:defRPr sz="1100" b="0" i="0" u="none" strike="noStrike" cap="none">
                <a:solidFill>
                  <a:schemeClr val="dk1"/>
                </a:solidFill>
                <a:uFillTx/>
                <a:latin typeface="Arial"/>
                <a:ea typeface="Arial"/>
                <a:cs typeface="Arial"/>
                <a:sym typeface="Arial"/>
              </a:defRPr>
            </a:lvl5pPr>
            <a:lvl6pPr marL="2286000" marR="0" lvl="5" indent="69850" algn="l" rtl="0">
              <a:spcBef>
                <a:spcPts val="0"/>
              </a:spcBef>
              <a:buClr>
                <a:schemeClr val="dk1"/>
              </a:buClr>
              <a:buSzPts val="1100"/>
              <a:buFont typeface="Arial"/>
              <a:buChar char="■"/>
              <a:defRPr sz="1100" b="0" i="0" u="none" strike="noStrike" cap="none">
                <a:solidFill>
                  <a:schemeClr val="dk1"/>
                </a:solidFill>
                <a:uFillTx/>
                <a:latin typeface="Arial"/>
                <a:ea typeface="Arial"/>
                <a:cs typeface="Arial"/>
                <a:sym typeface="Arial"/>
              </a:defRPr>
            </a:lvl6pPr>
            <a:lvl7pPr marL="2743200" marR="0" lvl="6" indent="69850" algn="l" rtl="0">
              <a:spcBef>
                <a:spcPts val="0"/>
              </a:spcBef>
              <a:buClr>
                <a:schemeClr val="dk1"/>
              </a:buClr>
              <a:buSzPts val="1100"/>
              <a:buFont typeface="Arial"/>
              <a:buChar char="●"/>
              <a:defRPr sz="1100" b="0" i="0" u="none" strike="noStrike" cap="none">
                <a:solidFill>
                  <a:schemeClr val="dk1"/>
                </a:solidFill>
                <a:uFillTx/>
                <a:latin typeface="Arial"/>
                <a:ea typeface="Arial"/>
                <a:cs typeface="Arial"/>
                <a:sym typeface="Arial"/>
              </a:defRPr>
            </a:lvl7pPr>
            <a:lvl8pPr marL="3200400" marR="0" lvl="7" indent="69850" algn="l" rtl="0">
              <a:spcBef>
                <a:spcPts val="0"/>
              </a:spcBef>
              <a:buClr>
                <a:schemeClr val="dk1"/>
              </a:buClr>
              <a:buSzPts val="1100"/>
              <a:buFont typeface="Arial"/>
              <a:buChar char="○"/>
              <a:defRPr sz="1100" b="0" i="0" u="none" strike="noStrike" cap="none">
                <a:solidFill>
                  <a:schemeClr val="dk1"/>
                </a:solidFill>
                <a:uFillTx/>
                <a:latin typeface="Arial"/>
                <a:ea typeface="Arial"/>
                <a:cs typeface="Arial"/>
                <a:sym typeface="Arial"/>
              </a:defRPr>
            </a:lvl8pPr>
            <a:lvl9pPr marL="3657600" marR="0" lvl="8" indent="69850" algn="l" rtl="0">
              <a:spcBef>
                <a:spcPts val="0"/>
              </a:spcBef>
              <a:buClr>
                <a:schemeClr val="dk1"/>
              </a:buClr>
              <a:buSzPts val="1100"/>
              <a:buFont typeface="Arial"/>
              <a:buChar char="■"/>
              <a:defRPr sz="1100" b="0" i="0" u="none" strike="noStrike" cap="none">
                <a:solidFill>
                  <a:schemeClr val="dk1"/>
                </a:solidFill>
                <a:uFillTx/>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sp>
        <p:nvSpPr>
          <p:cNvPr id="81" name="Shape 8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82" name="Shape 82"/>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t" anchorCtr="0">
            <a:noAutofit/>
          </a:bodyPr>
          <a:lstStyle/>
          <a:p>
            <a:pPr marL="0" marR="0" lvl="0" indent="-69850" algn="l" rtl="0">
              <a:spcBef>
                <a:spcPts val="0"/>
              </a:spcBef>
              <a:buClr>
                <a:schemeClr val="dk1"/>
              </a:buClr>
              <a:buSzPts val="1100"/>
              <a:buFont typeface="Arial"/>
              <a:buNone/>
            </a:pPr>
            <a:endParaRPr sz="1100" b="0" i="0" u="none" strike="noStrike" cap="none">
              <a:solidFill>
                <a:schemeClr val="dk1"/>
              </a:solidFill>
              <a:uFillTx/>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Shape 19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91" name="Shape 191"/>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t" anchorCtr="0">
            <a:noAutofit/>
          </a:bodyPr>
          <a:lstStyle/>
          <a:p>
            <a:pPr marL="0" marR="0" lvl="0" indent="-69850" algn="l" rtl="0">
              <a:spcBef>
                <a:spcPts val="0"/>
              </a:spcBef>
              <a:buClr>
                <a:schemeClr val="dk1"/>
              </a:buClr>
              <a:buSzPts val="1100"/>
              <a:buFont typeface="Arial"/>
              <a:buNone/>
            </a:pPr>
            <a:endParaRPr sz="1100" b="0" i="0" u="none" strike="noStrike" cap="none">
              <a:solidFill>
                <a:schemeClr val="dk1"/>
              </a:solidFill>
              <a:uFillTx/>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Shape 20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05" name="Shape 205"/>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t" anchorCtr="0">
            <a:noAutofit/>
          </a:bodyPr>
          <a:lstStyle/>
          <a:p>
            <a:pPr marL="0" marR="0" lvl="0" indent="-69850" algn="l" rtl="0">
              <a:spcBef>
                <a:spcPts val="0"/>
              </a:spcBef>
              <a:buClr>
                <a:schemeClr val="dk1"/>
              </a:buClr>
              <a:buSzPts val="1100"/>
              <a:buFont typeface="Arial"/>
              <a:buNone/>
            </a:pPr>
            <a:endParaRPr sz="1100" b="0" i="0" u="none" strike="noStrike" cap="none">
              <a:solidFill>
                <a:schemeClr val="dk1"/>
              </a:solidFill>
              <a:uFillTx/>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Shape 21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18" name="Shape 218"/>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t" anchorCtr="0">
            <a:noAutofit/>
          </a:bodyPr>
          <a:lstStyle/>
          <a:p>
            <a:pPr marL="0" marR="0" lvl="0" indent="-69850" algn="l" rtl="0">
              <a:spcBef>
                <a:spcPts val="0"/>
              </a:spcBef>
              <a:buClr>
                <a:schemeClr val="dk1"/>
              </a:buClr>
              <a:buSzPts val="1100"/>
              <a:buFont typeface="Arial"/>
              <a:buNone/>
            </a:pPr>
            <a:endParaRPr sz="1100" b="0" i="0" u="none" strike="noStrike" cap="none">
              <a:solidFill>
                <a:schemeClr val="dk1"/>
              </a:solidFill>
              <a:uFillTx/>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Shape 233"/>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marL="0" lvl="0" indent="69850">
              <a:spcBef>
                <a:spcPts val="0"/>
              </a:spcBef>
              <a:buNone/>
            </a:pPr>
            <a:endParaRPr>
              <a:uFillTx/>
            </a:endParaRPr>
          </a:p>
        </p:txBody>
      </p:sp>
      <p:sp>
        <p:nvSpPr>
          <p:cNvPr id="234" name="Shape 234"/>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Shape 24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50" name="Shape 250"/>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t" anchorCtr="0">
            <a:noAutofit/>
          </a:bodyPr>
          <a:lstStyle/>
          <a:p>
            <a:pPr marL="0" marR="0" lvl="0" indent="-69850" algn="l" rtl="0">
              <a:spcBef>
                <a:spcPts val="0"/>
              </a:spcBef>
              <a:buClr>
                <a:schemeClr val="dk1"/>
              </a:buClr>
              <a:buSzPts val="1100"/>
              <a:buFont typeface="Arial"/>
              <a:buNone/>
            </a:pPr>
            <a:endParaRPr sz="1100" b="0" i="0" u="none" strike="noStrike" cap="none">
              <a:solidFill>
                <a:schemeClr val="dk1"/>
              </a:solidFill>
              <a:uFillTx/>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Shape 26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65" name="Shape 265"/>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t" anchorCtr="0">
            <a:noAutofit/>
          </a:bodyPr>
          <a:lstStyle/>
          <a:p>
            <a:pPr marL="0" marR="0" lvl="0" indent="-69850" algn="l" rtl="0">
              <a:spcBef>
                <a:spcPts val="0"/>
              </a:spcBef>
              <a:buClr>
                <a:schemeClr val="dk1"/>
              </a:buClr>
              <a:buSzPts val="1100"/>
              <a:buFont typeface="Arial"/>
              <a:buNone/>
            </a:pPr>
            <a:endParaRPr sz="1100" b="0" i="0" u="none" strike="noStrike" cap="none">
              <a:solidFill>
                <a:schemeClr val="dk1"/>
              </a:solidFill>
              <a:uFillTx/>
              <a:latin typeface="Arial"/>
              <a:ea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Shape 27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75" name="Shape 275"/>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t" anchorCtr="0">
            <a:noAutofit/>
          </a:bodyPr>
          <a:lstStyle/>
          <a:p>
            <a:pPr marL="0" marR="0" lvl="0" indent="-69850" algn="l" rtl="0">
              <a:spcBef>
                <a:spcPts val="0"/>
              </a:spcBef>
              <a:buClr>
                <a:schemeClr val="dk1"/>
              </a:buClr>
              <a:buSzPts val="1100"/>
              <a:buFont typeface="Arial"/>
              <a:buNone/>
            </a:pPr>
            <a:endParaRPr sz="1100" b="0" i="0" u="none" strike="noStrike" cap="none">
              <a:solidFill>
                <a:schemeClr val="dk1"/>
              </a:solidFill>
              <a:uFillTx/>
              <a:latin typeface="Arial"/>
              <a:ea typeface="Arial"/>
              <a:cs typeface="Arial"/>
              <a:sym typeface="Aria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Shape 28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84" name="Shape 284"/>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t" anchorCtr="0">
            <a:noAutofit/>
          </a:bodyPr>
          <a:lstStyle/>
          <a:p>
            <a:pPr marL="0" marR="0" lvl="0" indent="-69850" algn="l" rtl="0">
              <a:spcBef>
                <a:spcPts val="0"/>
              </a:spcBef>
              <a:buClr>
                <a:schemeClr val="dk1"/>
              </a:buClr>
              <a:buSzPts val="1100"/>
              <a:buFont typeface="Arial"/>
              <a:buNone/>
            </a:pPr>
            <a:endParaRPr sz="1100" b="0" i="0" u="none" strike="noStrike" cap="none">
              <a:solidFill>
                <a:schemeClr val="dk1"/>
              </a:solidFill>
              <a:uFillTx/>
              <a:latin typeface="Arial"/>
              <a:ea typeface="Arial"/>
              <a:cs typeface="Arial"/>
              <a:sym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Shape 30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301" name="Shape 301"/>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t" anchorCtr="0">
            <a:noAutofit/>
          </a:bodyPr>
          <a:lstStyle/>
          <a:p>
            <a:pPr marL="0" marR="0" lvl="0" indent="-69850" algn="l" rtl="0">
              <a:spcBef>
                <a:spcPts val="0"/>
              </a:spcBef>
              <a:buClr>
                <a:schemeClr val="dk1"/>
              </a:buClr>
              <a:buSzPts val="1100"/>
              <a:buFont typeface="Arial"/>
              <a:buNone/>
            </a:pPr>
            <a:endParaRPr sz="1100" b="0" i="0" u="none" strike="noStrike" cap="none">
              <a:solidFill>
                <a:schemeClr val="dk1"/>
              </a:solidFill>
              <a:uFillTx/>
              <a:latin typeface="Arial"/>
              <a:ea typeface="Arial"/>
              <a:cs typeface="Arial"/>
              <a:sym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Shape 31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311" name="Shape 311"/>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t" anchorCtr="0">
            <a:noAutofit/>
          </a:bodyPr>
          <a:lstStyle/>
          <a:p>
            <a:pPr marL="0" marR="0" lvl="0" indent="-69850" algn="l" rtl="0">
              <a:spcBef>
                <a:spcPts val="0"/>
              </a:spcBef>
              <a:buClr>
                <a:schemeClr val="dk1"/>
              </a:buClr>
              <a:buSzPts val="1100"/>
              <a:buFont typeface="Arial"/>
              <a:buNone/>
            </a:pPr>
            <a:endParaRPr sz="1100" b="0" i="0" u="none" strike="noStrike" cap="none">
              <a:solidFill>
                <a:schemeClr val="dk1"/>
              </a:solidFill>
              <a:uFillTx/>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Shape 8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90" name="Shape 90"/>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t" anchorCtr="0">
            <a:noAutofit/>
          </a:bodyPr>
          <a:lstStyle/>
          <a:p>
            <a:pPr marL="0" marR="0" lvl="0" indent="-69850" algn="l" rtl="0">
              <a:spcBef>
                <a:spcPts val="0"/>
              </a:spcBef>
              <a:buClr>
                <a:schemeClr val="dk1"/>
              </a:buClr>
              <a:buSzPts val="1100"/>
              <a:buFont typeface="Arial"/>
              <a:buNone/>
            </a:pPr>
            <a:endParaRPr sz="1100" b="0" i="0" u="none" strike="noStrike" cap="none">
              <a:solidFill>
                <a:schemeClr val="dk1"/>
              </a:solidFill>
              <a:uFillTx/>
              <a:latin typeface="Arial"/>
              <a:ea typeface="Arial"/>
              <a:cs typeface="Arial"/>
              <a:sym typeface="Aria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Shape 32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321" name="Shape 321"/>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t" anchorCtr="0">
            <a:noAutofit/>
          </a:bodyPr>
          <a:lstStyle/>
          <a:p>
            <a:pPr marL="0" marR="0" lvl="0" indent="-69850" algn="l" rtl="0">
              <a:spcBef>
                <a:spcPts val="0"/>
              </a:spcBef>
              <a:buClr>
                <a:schemeClr val="dk1"/>
              </a:buClr>
              <a:buSzPts val="1100"/>
              <a:buFont typeface="Arial"/>
              <a:buNone/>
            </a:pPr>
            <a:endParaRPr sz="1100" b="0" i="0" u="none" strike="noStrike" cap="none">
              <a:solidFill>
                <a:schemeClr val="dk1"/>
              </a:solidFill>
              <a:uFillTx/>
              <a:latin typeface="Arial"/>
              <a:ea typeface="Arial"/>
              <a:cs typeface="Arial"/>
              <a:sym typeface="Aria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Shape 32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330" name="Shape 330"/>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t" anchorCtr="0">
            <a:noAutofit/>
          </a:bodyPr>
          <a:lstStyle/>
          <a:p>
            <a:pPr marL="0" marR="0" lvl="0" indent="-69850" algn="l" rtl="0">
              <a:spcBef>
                <a:spcPts val="0"/>
              </a:spcBef>
              <a:buClr>
                <a:schemeClr val="dk1"/>
              </a:buClr>
              <a:buSzPts val="1100"/>
              <a:buFont typeface="Arial"/>
              <a:buNone/>
            </a:pPr>
            <a:endParaRPr sz="1100" b="0" i="0" u="none" strike="noStrike" cap="none">
              <a:solidFill>
                <a:schemeClr val="dk1"/>
              </a:solidFill>
              <a:uFillTx/>
              <a:latin typeface="Arial"/>
              <a:ea typeface="Arial"/>
              <a:cs typeface="Arial"/>
              <a:sym typeface="Aria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Shape 33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340" name="Shape 340"/>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t" anchorCtr="0">
            <a:noAutofit/>
          </a:bodyPr>
          <a:lstStyle/>
          <a:p>
            <a:pPr marL="0" marR="0" lvl="0" indent="-69850" algn="l" rtl="0">
              <a:spcBef>
                <a:spcPts val="0"/>
              </a:spcBef>
              <a:buClr>
                <a:schemeClr val="dk1"/>
              </a:buClr>
              <a:buSzPts val="1100"/>
              <a:buFont typeface="Arial"/>
              <a:buNone/>
            </a:pPr>
            <a:endParaRPr sz="1100" b="0" i="0" u="none" strike="noStrike" cap="none">
              <a:solidFill>
                <a:schemeClr val="dk1"/>
              </a:solidFill>
              <a:uFillTx/>
              <a:latin typeface="Arial"/>
              <a:ea typeface="Arial"/>
              <a:cs typeface="Arial"/>
              <a:sym typeface="Aria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Shape 35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353" name="Shape 353"/>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t" anchorCtr="0">
            <a:noAutofit/>
          </a:bodyPr>
          <a:lstStyle/>
          <a:p>
            <a:pPr marL="0" marR="0" lvl="0" indent="-69850" algn="l" rtl="0">
              <a:spcBef>
                <a:spcPts val="0"/>
              </a:spcBef>
              <a:buClr>
                <a:schemeClr val="dk1"/>
              </a:buClr>
              <a:buSzPts val="1100"/>
              <a:buFont typeface="Arial"/>
              <a:buNone/>
            </a:pPr>
            <a:endParaRPr sz="1100" b="0" i="0" u="none" strike="noStrike" cap="none">
              <a:solidFill>
                <a:schemeClr val="dk1"/>
              </a:solidFill>
              <a:uFillTx/>
              <a:latin typeface="Arial"/>
              <a:ea typeface="Arial"/>
              <a:cs typeface="Arial"/>
              <a:sym typeface="Aria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363" name="Shape 363"/>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t" anchorCtr="0">
            <a:noAutofit/>
          </a:bodyPr>
          <a:lstStyle/>
          <a:p>
            <a:pPr marL="0" marR="0" lvl="0" indent="-69850" algn="l" rtl="0">
              <a:spcBef>
                <a:spcPts val="0"/>
              </a:spcBef>
              <a:buClr>
                <a:schemeClr val="dk1"/>
              </a:buClr>
              <a:buSzPts val="1100"/>
              <a:buFont typeface="Arial"/>
              <a:buNone/>
            </a:pPr>
            <a:endParaRPr sz="1100" b="0" i="0" u="none" strike="noStrike" cap="none">
              <a:solidFill>
                <a:schemeClr val="dk1"/>
              </a:solidFill>
              <a:uFillTx/>
              <a:latin typeface="Arial"/>
              <a:ea typeface="Arial"/>
              <a:cs typeface="Arial"/>
              <a:sym typeface="Aria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Shape 37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373" name="Shape 373"/>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t" anchorCtr="0">
            <a:noAutofit/>
          </a:bodyPr>
          <a:lstStyle/>
          <a:p>
            <a:pPr marL="0" marR="0" lvl="0" indent="-69850" algn="l" rtl="0">
              <a:spcBef>
                <a:spcPts val="0"/>
              </a:spcBef>
              <a:buClr>
                <a:schemeClr val="dk1"/>
              </a:buClr>
              <a:buSzPts val="1100"/>
              <a:buFont typeface="Arial"/>
              <a:buNone/>
            </a:pPr>
            <a:endParaRPr sz="1100" b="0" i="0" u="none" strike="noStrike" cap="none">
              <a:solidFill>
                <a:schemeClr val="dk1"/>
              </a:solidFill>
              <a:uFillTx/>
              <a:latin typeface="Arial"/>
              <a:ea typeface="Arial"/>
              <a:cs typeface="Arial"/>
              <a:sym typeface="Aria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Shape 457"/>
        <p:cNvGrpSpPr/>
        <p:nvPr/>
      </p:nvGrpSpPr>
      <p:grpSpPr>
        <a:xfrm>
          <a:off x="0" y="0"/>
          <a:ext cx="0" cy="0"/>
          <a:chOff x="0" y="0"/>
          <a:chExt cx="0" cy="0"/>
        </a:xfrm>
      </p:grpSpPr>
      <p:sp>
        <p:nvSpPr>
          <p:cNvPr id="458" name="Shape 45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59" name="Shape 459"/>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t" anchorCtr="0">
            <a:noAutofit/>
          </a:bodyPr>
          <a:lstStyle/>
          <a:p>
            <a:pPr marL="0" marR="0" lvl="0" indent="-69850" algn="l" rtl="0">
              <a:spcBef>
                <a:spcPts val="0"/>
              </a:spcBef>
              <a:buClr>
                <a:schemeClr val="dk1"/>
              </a:buClr>
              <a:buSzPts val="1100"/>
              <a:buFont typeface="Arial"/>
              <a:buNone/>
            </a:pPr>
            <a:endParaRPr sz="1100" b="0" i="0" u="none" strike="noStrike" cap="none">
              <a:solidFill>
                <a:schemeClr val="dk1"/>
              </a:solidFill>
              <a:uFillTx/>
              <a:latin typeface="Arial"/>
              <a:ea typeface="Arial"/>
              <a:cs typeface="Arial"/>
              <a:sym typeface="Aria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sp>
        <p:nvSpPr>
          <p:cNvPr id="466" name="Shape 46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67" name="Shape 467"/>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t" anchorCtr="0">
            <a:noAutofit/>
          </a:bodyPr>
          <a:lstStyle/>
          <a:p>
            <a:pPr marL="0" marR="0" lvl="0" indent="-69850" algn="l" rtl="0">
              <a:spcBef>
                <a:spcPts val="0"/>
              </a:spcBef>
              <a:buClr>
                <a:schemeClr val="dk1"/>
              </a:buClr>
              <a:buSzPts val="1100"/>
              <a:buFont typeface="Arial"/>
              <a:buNone/>
            </a:pPr>
            <a:endParaRPr sz="1100" b="0" i="0" u="none" strike="noStrike" cap="none">
              <a:solidFill>
                <a:schemeClr val="dk1"/>
              </a:solidFill>
              <a:uFillTx/>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Shape 9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98" name="Shape 98"/>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t" anchorCtr="0">
            <a:noAutofit/>
          </a:bodyPr>
          <a:lstStyle/>
          <a:p>
            <a:pPr marL="0" marR="0" lvl="0" indent="-69850" algn="l" rtl="0">
              <a:spcBef>
                <a:spcPts val="0"/>
              </a:spcBef>
              <a:buClr>
                <a:schemeClr val="dk1"/>
              </a:buClr>
              <a:buSzPts val="1100"/>
              <a:buFont typeface="Arial"/>
              <a:buNone/>
            </a:pPr>
            <a:endParaRPr sz="1100" b="0" i="0" u="none" strike="noStrike" cap="none">
              <a:solidFill>
                <a:schemeClr val="dk1"/>
              </a:solidFill>
              <a:uFillTx/>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Shape 10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08" name="Shape 108"/>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t" anchorCtr="0">
            <a:noAutofit/>
          </a:bodyPr>
          <a:lstStyle/>
          <a:p>
            <a:pPr marL="0" marR="0" lvl="0" indent="-69850" algn="l" rtl="0">
              <a:spcBef>
                <a:spcPts val="0"/>
              </a:spcBef>
              <a:buClr>
                <a:schemeClr val="dk1"/>
              </a:buClr>
              <a:buSzPts val="1100"/>
              <a:buFont typeface="Arial"/>
              <a:buNone/>
            </a:pPr>
            <a:endParaRPr sz="1100" b="0" i="0" u="none" strike="noStrike" cap="none">
              <a:solidFill>
                <a:schemeClr val="dk1"/>
              </a:solidFill>
              <a:uFillTx/>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Shape 12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24" name="Shape 124"/>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t" anchorCtr="0">
            <a:noAutofit/>
          </a:bodyPr>
          <a:lstStyle/>
          <a:p>
            <a:pPr marL="0" marR="0" lvl="0" indent="-69850" algn="l" rtl="0">
              <a:spcBef>
                <a:spcPts val="0"/>
              </a:spcBef>
              <a:buClr>
                <a:schemeClr val="dk1"/>
              </a:buClr>
              <a:buSzPts val="1100"/>
              <a:buFont typeface="Arial"/>
              <a:buNone/>
            </a:pPr>
            <a:endParaRPr sz="1100" b="0" i="0" u="none" strike="noStrike" cap="none">
              <a:solidFill>
                <a:schemeClr val="dk1"/>
              </a:solidFill>
              <a:uFillTx/>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Shape 13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39" name="Shape 139"/>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t" anchorCtr="0">
            <a:noAutofit/>
          </a:bodyPr>
          <a:lstStyle/>
          <a:p>
            <a:pPr marL="0" marR="0" lvl="0" indent="-69850" algn="l" rtl="0">
              <a:spcBef>
                <a:spcPts val="0"/>
              </a:spcBef>
              <a:buClr>
                <a:schemeClr val="dk1"/>
              </a:buClr>
              <a:buSzPts val="1100"/>
              <a:buFont typeface="Arial"/>
              <a:buNone/>
            </a:pPr>
            <a:endParaRPr sz="1100" b="0" i="0" u="none" strike="noStrike" cap="none">
              <a:solidFill>
                <a:schemeClr val="dk1"/>
              </a:solidFill>
              <a:uFillTx/>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Shape 15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60" name="Shape 160"/>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t" anchorCtr="0">
            <a:noAutofit/>
          </a:bodyPr>
          <a:lstStyle/>
          <a:p>
            <a:pPr marL="0" marR="0" lvl="0" indent="-69850" algn="l" rtl="0">
              <a:spcBef>
                <a:spcPts val="0"/>
              </a:spcBef>
              <a:buClr>
                <a:schemeClr val="dk1"/>
              </a:buClr>
              <a:buSzPts val="1100"/>
              <a:buFont typeface="Arial"/>
              <a:buNone/>
            </a:pPr>
            <a:endParaRPr sz="1100" b="0" i="0" u="none" strike="noStrike" cap="none">
              <a:solidFill>
                <a:schemeClr val="dk1"/>
              </a:solidFill>
              <a:uFillTx/>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Shape 169"/>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marL="0" lvl="0" indent="69850">
              <a:spcBef>
                <a:spcPts val="0"/>
              </a:spcBef>
              <a:buNone/>
            </a:pPr>
            <a:endParaRPr>
              <a:uFillTx/>
            </a:endParaRPr>
          </a:p>
        </p:txBody>
      </p:sp>
      <p:sp>
        <p:nvSpPr>
          <p:cNvPr id="170" name="Shape 170"/>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Shape 17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80" name="Shape 180"/>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t" anchorCtr="0">
            <a:noAutofit/>
          </a:bodyPr>
          <a:lstStyle/>
          <a:p>
            <a:pPr marL="0" marR="0" lvl="0" indent="-69850" algn="l" rtl="0">
              <a:spcBef>
                <a:spcPts val="0"/>
              </a:spcBef>
              <a:buClr>
                <a:schemeClr val="dk1"/>
              </a:buClr>
              <a:buSzPts val="1100"/>
              <a:buFont typeface="Arial"/>
              <a:buNone/>
            </a:pPr>
            <a:endParaRPr sz="1100" b="0" i="0" u="none" strike="noStrike" cap="none">
              <a:solidFill>
                <a:schemeClr val="dk1"/>
              </a:solidFill>
              <a:uFillTx/>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タイトル スライド">
    <p:spTree>
      <p:nvGrpSpPr>
        <p:cNvPr id="1" name="Shape 11"/>
        <p:cNvGrpSpPr/>
        <p:nvPr/>
      </p:nvGrpSpPr>
      <p:grpSpPr>
        <a:xfrm>
          <a:off x="0" y="0"/>
          <a:ext cx="0" cy="0"/>
          <a:chOff x="0" y="0"/>
          <a:chExt cx="0" cy="0"/>
        </a:xfrm>
      </p:grpSpPr>
      <p:sp>
        <p:nvSpPr>
          <p:cNvPr id="12" name="Shape 12"/>
          <p:cNvSpPr txBox="1">
            <a:spLocks noGrp="1"/>
          </p:cNvSpPr>
          <p:nvPr>
            <p:ph type="ctrTitle"/>
          </p:nvPr>
        </p:nvSpPr>
        <p:spPr>
          <a:xfrm>
            <a:off x="1143000" y="841772"/>
            <a:ext cx="6858000" cy="1790700"/>
          </a:xfrm>
          <a:prstGeom prst="rect">
            <a:avLst/>
          </a:prstGeom>
          <a:noFill/>
          <a:ln>
            <a:noFill/>
          </a:ln>
        </p:spPr>
        <p:txBody>
          <a:bodyPr wrap="square" lIns="91425" tIns="91425" rIns="91425" bIns="91425" anchor="b" anchorCtr="0"/>
          <a:lstStyle>
            <a:lvl1pPr marL="0" marR="0" lvl="0" indent="0" algn="ctr" rtl="0">
              <a:lnSpc>
                <a:spcPct val="90000"/>
              </a:lnSpc>
              <a:spcBef>
                <a:spcPts val="0"/>
              </a:spcBef>
              <a:buClr>
                <a:schemeClr val="dk1"/>
              </a:buClr>
              <a:buSzPts val="4500"/>
              <a:buFont typeface="Arial"/>
              <a:buNone/>
              <a:defRPr sz="4500" b="0" i="0" u="none" strike="noStrike" cap="none">
                <a:solidFill>
                  <a:schemeClr val="dk1"/>
                </a:solidFill>
                <a:uFillTx/>
                <a:latin typeface="Arial"/>
                <a:ea typeface="Arial"/>
                <a:cs typeface="Arial"/>
                <a:sym typeface="Arial"/>
              </a:defRPr>
            </a:lvl1pPr>
            <a:lvl2pPr lvl="1" indent="0" rtl="0">
              <a:spcBef>
                <a:spcPts val="0"/>
              </a:spcBef>
              <a:buSzPts val="1400"/>
              <a:buNone/>
              <a:defRPr sz="1800">
                <a:uFillTx/>
              </a:defRPr>
            </a:lvl2pPr>
            <a:lvl3pPr lvl="2" indent="0" rtl="0">
              <a:spcBef>
                <a:spcPts val="0"/>
              </a:spcBef>
              <a:buSzPts val="1400"/>
              <a:buNone/>
              <a:defRPr sz="1800">
                <a:uFillTx/>
              </a:defRPr>
            </a:lvl3pPr>
            <a:lvl4pPr lvl="3" indent="0" rtl="0">
              <a:spcBef>
                <a:spcPts val="0"/>
              </a:spcBef>
              <a:buSzPts val="1400"/>
              <a:buNone/>
              <a:defRPr sz="1800">
                <a:uFillTx/>
              </a:defRPr>
            </a:lvl4pPr>
            <a:lvl5pPr lvl="4" indent="0" rtl="0">
              <a:spcBef>
                <a:spcPts val="0"/>
              </a:spcBef>
              <a:buSzPts val="1400"/>
              <a:buNone/>
              <a:defRPr sz="1800">
                <a:uFillTx/>
              </a:defRPr>
            </a:lvl5pPr>
            <a:lvl6pPr lvl="5" indent="0" rtl="0">
              <a:spcBef>
                <a:spcPts val="0"/>
              </a:spcBef>
              <a:buSzPts val="1400"/>
              <a:buNone/>
              <a:defRPr sz="1800">
                <a:uFillTx/>
              </a:defRPr>
            </a:lvl6pPr>
            <a:lvl7pPr lvl="6" indent="0" rtl="0">
              <a:spcBef>
                <a:spcPts val="0"/>
              </a:spcBef>
              <a:buSzPts val="1400"/>
              <a:buNone/>
              <a:defRPr sz="1800">
                <a:uFillTx/>
              </a:defRPr>
            </a:lvl7pPr>
            <a:lvl8pPr lvl="7" indent="0" rtl="0">
              <a:spcBef>
                <a:spcPts val="0"/>
              </a:spcBef>
              <a:buSzPts val="1400"/>
              <a:buNone/>
              <a:defRPr sz="1800">
                <a:uFillTx/>
              </a:defRPr>
            </a:lvl8pPr>
            <a:lvl9pPr lvl="8" indent="0" rtl="0">
              <a:spcBef>
                <a:spcPts val="0"/>
              </a:spcBef>
              <a:buSzPts val="1400"/>
              <a:buNone/>
              <a:defRPr sz="1800">
                <a:uFillTx/>
              </a:defRPr>
            </a:lvl9pPr>
          </a:lstStyle>
          <a:p>
            <a:endParaRPr/>
          </a:p>
        </p:txBody>
      </p:sp>
      <p:sp>
        <p:nvSpPr>
          <p:cNvPr id="13" name="Shape 13"/>
          <p:cNvSpPr txBox="1">
            <a:spLocks noGrp="1"/>
          </p:cNvSpPr>
          <p:nvPr>
            <p:ph type="subTitle" idx="1"/>
          </p:nvPr>
        </p:nvSpPr>
        <p:spPr>
          <a:xfrm>
            <a:off x="1143000" y="2701528"/>
            <a:ext cx="6858000" cy="1241700"/>
          </a:xfrm>
          <a:prstGeom prst="rect">
            <a:avLst/>
          </a:prstGeom>
          <a:noFill/>
          <a:ln>
            <a:noFill/>
          </a:ln>
        </p:spPr>
        <p:txBody>
          <a:bodyPr wrap="square" lIns="91425" tIns="91425" rIns="91425" bIns="91425" anchor="t" anchorCtr="0"/>
          <a:lstStyle>
            <a:lvl1pPr marL="0" marR="0" lvl="0" indent="0" algn="ctr" rtl="0">
              <a:lnSpc>
                <a:spcPct val="90000"/>
              </a:lnSpc>
              <a:spcBef>
                <a:spcPts val="750"/>
              </a:spcBef>
              <a:buClr>
                <a:schemeClr val="dk1"/>
              </a:buClr>
              <a:buSzPts val="1800"/>
              <a:buFont typeface="Arial"/>
              <a:buNone/>
              <a:defRPr sz="1800" b="0" i="0" u="none" strike="noStrike" cap="none">
                <a:solidFill>
                  <a:schemeClr val="dk1"/>
                </a:solidFill>
                <a:uFillTx/>
                <a:latin typeface="Arial"/>
                <a:ea typeface="Arial"/>
                <a:cs typeface="Arial"/>
                <a:sym typeface="Arial"/>
              </a:defRPr>
            </a:lvl1pPr>
            <a:lvl2pPr marL="342900" marR="0" lvl="1" indent="0" algn="ctr" rtl="0">
              <a:lnSpc>
                <a:spcPct val="90000"/>
              </a:lnSpc>
              <a:spcBef>
                <a:spcPts val="375"/>
              </a:spcBef>
              <a:buClr>
                <a:schemeClr val="dk1"/>
              </a:buClr>
              <a:buSzPts val="1500"/>
              <a:buFont typeface="Arial"/>
              <a:buNone/>
              <a:defRPr sz="1500" b="0" i="0" u="none" strike="noStrike" cap="none">
                <a:solidFill>
                  <a:schemeClr val="dk1"/>
                </a:solidFill>
                <a:uFillTx/>
                <a:latin typeface="Arial"/>
                <a:ea typeface="Arial"/>
                <a:cs typeface="Arial"/>
                <a:sym typeface="Arial"/>
              </a:defRPr>
            </a:lvl2pPr>
            <a:lvl3pPr marL="685800" marR="0" lvl="2" indent="0" algn="ctr" rtl="0">
              <a:lnSpc>
                <a:spcPct val="90000"/>
              </a:lnSpc>
              <a:spcBef>
                <a:spcPts val="375"/>
              </a:spcBef>
              <a:buClr>
                <a:schemeClr val="dk1"/>
              </a:buClr>
              <a:buSzPts val="1350"/>
              <a:buFont typeface="Arial"/>
              <a:buNone/>
              <a:defRPr sz="1350" b="0" i="0" u="none" strike="noStrike" cap="none">
                <a:solidFill>
                  <a:schemeClr val="dk1"/>
                </a:solidFill>
                <a:uFillTx/>
                <a:latin typeface="Arial"/>
                <a:ea typeface="Arial"/>
                <a:cs typeface="Arial"/>
                <a:sym typeface="Arial"/>
              </a:defRPr>
            </a:lvl3pPr>
            <a:lvl4pPr marL="1028700" marR="0" lvl="3" indent="0" algn="ctr" rtl="0">
              <a:lnSpc>
                <a:spcPct val="90000"/>
              </a:lnSpc>
              <a:spcBef>
                <a:spcPts val="375"/>
              </a:spcBef>
              <a:buClr>
                <a:schemeClr val="dk1"/>
              </a:buClr>
              <a:buSzPts val="1200"/>
              <a:buFont typeface="Arial"/>
              <a:buNone/>
              <a:defRPr sz="1200" b="0" i="0" u="none" strike="noStrike" cap="none">
                <a:solidFill>
                  <a:schemeClr val="dk1"/>
                </a:solidFill>
                <a:uFillTx/>
                <a:latin typeface="Arial"/>
                <a:ea typeface="Arial"/>
                <a:cs typeface="Arial"/>
                <a:sym typeface="Arial"/>
              </a:defRPr>
            </a:lvl4pPr>
            <a:lvl5pPr marL="1371600" marR="0" lvl="4" indent="0" algn="ctr" rtl="0">
              <a:lnSpc>
                <a:spcPct val="90000"/>
              </a:lnSpc>
              <a:spcBef>
                <a:spcPts val="375"/>
              </a:spcBef>
              <a:buClr>
                <a:schemeClr val="dk1"/>
              </a:buClr>
              <a:buSzPts val="1200"/>
              <a:buFont typeface="Arial"/>
              <a:buNone/>
              <a:defRPr sz="1200" b="0" i="0" u="none" strike="noStrike" cap="none">
                <a:solidFill>
                  <a:schemeClr val="dk1"/>
                </a:solidFill>
                <a:uFillTx/>
                <a:latin typeface="Arial"/>
                <a:ea typeface="Arial"/>
                <a:cs typeface="Arial"/>
                <a:sym typeface="Arial"/>
              </a:defRPr>
            </a:lvl5pPr>
            <a:lvl6pPr marL="1714500" marR="0" lvl="5" indent="0" algn="ctr" rtl="0">
              <a:lnSpc>
                <a:spcPct val="90000"/>
              </a:lnSpc>
              <a:spcBef>
                <a:spcPts val="375"/>
              </a:spcBef>
              <a:buClr>
                <a:schemeClr val="dk1"/>
              </a:buClr>
              <a:buSzPts val="1200"/>
              <a:buFont typeface="Arial"/>
              <a:buNone/>
              <a:defRPr sz="1200" b="0" i="0" u="none" strike="noStrike" cap="none">
                <a:solidFill>
                  <a:schemeClr val="dk1"/>
                </a:solidFill>
                <a:uFillTx/>
                <a:latin typeface="Arial"/>
                <a:ea typeface="Arial"/>
                <a:cs typeface="Arial"/>
                <a:sym typeface="Arial"/>
              </a:defRPr>
            </a:lvl6pPr>
            <a:lvl7pPr marL="2057400" marR="0" lvl="6" indent="0" algn="ctr" rtl="0">
              <a:lnSpc>
                <a:spcPct val="90000"/>
              </a:lnSpc>
              <a:spcBef>
                <a:spcPts val="375"/>
              </a:spcBef>
              <a:buClr>
                <a:schemeClr val="dk1"/>
              </a:buClr>
              <a:buSzPts val="1200"/>
              <a:buFont typeface="Arial"/>
              <a:buNone/>
              <a:defRPr sz="1200" b="0" i="0" u="none" strike="noStrike" cap="none">
                <a:solidFill>
                  <a:schemeClr val="dk1"/>
                </a:solidFill>
                <a:uFillTx/>
                <a:latin typeface="Arial"/>
                <a:ea typeface="Arial"/>
                <a:cs typeface="Arial"/>
                <a:sym typeface="Arial"/>
              </a:defRPr>
            </a:lvl7pPr>
            <a:lvl8pPr marL="2400300" marR="0" lvl="7" indent="0" algn="ctr" rtl="0">
              <a:lnSpc>
                <a:spcPct val="90000"/>
              </a:lnSpc>
              <a:spcBef>
                <a:spcPts val="375"/>
              </a:spcBef>
              <a:buClr>
                <a:schemeClr val="dk1"/>
              </a:buClr>
              <a:buSzPts val="1200"/>
              <a:buFont typeface="Arial"/>
              <a:buNone/>
              <a:defRPr sz="1200" b="0" i="0" u="none" strike="noStrike" cap="none">
                <a:solidFill>
                  <a:schemeClr val="dk1"/>
                </a:solidFill>
                <a:uFillTx/>
                <a:latin typeface="Arial"/>
                <a:ea typeface="Arial"/>
                <a:cs typeface="Arial"/>
                <a:sym typeface="Arial"/>
              </a:defRPr>
            </a:lvl8pPr>
            <a:lvl9pPr marL="2743200" marR="0" lvl="8" indent="0" algn="ctr" rtl="0">
              <a:lnSpc>
                <a:spcPct val="90000"/>
              </a:lnSpc>
              <a:spcBef>
                <a:spcPts val="375"/>
              </a:spcBef>
              <a:buClr>
                <a:schemeClr val="dk1"/>
              </a:buClr>
              <a:buSzPts val="1200"/>
              <a:buFont typeface="Arial"/>
              <a:buNone/>
              <a:defRPr sz="1200" b="0" i="0" u="none" strike="noStrike" cap="none">
                <a:solidFill>
                  <a:schemeClr val="dk1"/>
                </a:solidFill>
                <a:uFillTx/>
                <a:latin typeface="Arial"/>
                <a:ea typeface="Arial"/>
                <a:cs typeface="Arial"/>
                <a:sym typeface="Arial"/>
              </a:defRPr>
            </a:lvl9pPr>
          </a:lstStyle>
          <a:p>
            <a:endParaRPr/>
          </a:p>
        </p:txBody>
      </p:sp>
      <p:sp>
        <p:nvSpPr>
          <p:cNvPr id="14" name="Shape 14"/>
          <p:cNvSpPr txBox="1">
            <a:spLocks noGrp="1"/>
          </p:cNvSpPr>
          <p:nvPr>
            <p:ph type="dt" idx="10"/>
          </p:nvPr>
        </p:nvSpPr>
        <p:spPr>
          <a:xfrm>
            <a:off x="628650" y="4767263"/>
            <a:ext cx="2057400" cy="273900"/>
          </a:xfrm>
          <a:prstGeom prst="rect">
            <a:avLst/>
          </a:prstGeom>
          <a:noFill/>
          <a:ln>
            <a:noFill/>
          </a:ln>
        </p:spPr>
        <p:txBody>
          <a:bodyPr wrap="square" lIns="91425" tIns="91425" rIns="91425" bIns="91425" anchor="ctr" anchorCtr="0"/>
          <a:lstStyle>
            <a:lvl1pPr marL="0" marR="0" lvl="0" indent="0" algn="l" rtl="0">
              <a:lnSpc>
                <a:spcPct val="100000"/>
              </a:lnSpc>
              <a:spcBef>
                <a:spcPts val="0"/>
              </a:spcBef>
              <a:spcAft>
                <a:spcPts val="0"/>
              </a:spcAft>
              <a:buClr>
                <a:srgbClr val="888888"/>
              </a:buClr>
              <a:buSzPts val="900"/>
              <a:buFont typeface="Arial"/>
              <a:buNone/>
              <a:defRPr sz="900" b="0" i="0" u="none" strike="noStrike" cap="none">
                <a:solidFill>
                  <a:srgbClr val="888888"/>
                </a:solidFill>
                <a:uFillTx/>
                <a:latin typeface="Arial"/>
                <a:ea typeface="Arial"/>
                <a:cs typeface="Arial"/>
                <a:sym typeface="Arial"/>
              </a:defRPr>
            </a:lvl1pPr>
            <a:lvl2pPr marL="0" marR="0" lvl="1"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2pPr>
            <a:lvl3pPr marL="0" marR="0" lvl="2"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3pPr>
            <a:lvl4pPr marL="0" marR="0" lvl="3"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4pPr>
            <a:lvl5pPr marL="0" marR="0" lvl="4"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5pPr>
            <a:lvl6pPr marL="0" marR="0" lvl="5"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6pPr>
            <a:lvl7pPr marL="0" marR="0" lvl="6"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7pPr>
            <a:lvl8pPr marL="0" marR="0" lvl="7"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8pPr>
            <a:lvl9pPr marL="0" marR="0" lvl="8"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9pPr>
          </a:lstStyle>
          <a:p>
            <a:endParaRPr/>
          </a:p>
        </p:txBody>
      </p:sp>
      <p:sp>
        <p:nvSpPr>
          <p:cNvPr id="15" name="Shape 15"/>
          <p:cNvSpPr txBox="1">
            <a:spLocks noGrp="1"/>
          </p:cNvSpPr>
          <p:nvPr>
            <p:ph type="ftr" idx="11"/>
          </p:nvPr>
        </p:nvSpPr>
        <p:spPr>
          <a:xfrm>
            <a:off x="3028950" y="4767263"/>
            <a:ext cx="3086100" cy="273900"/>
          </a:xfrm>
          <a:prstGeom prst="rect">
            <a:avLst/>
          </a:prstGeom>
          <a:noFill/>
          <a:ln>
            <a:noFill/>
          </a:ln>
        </p:spPr>
        <p:txBody>
          <a:bodyPr wrap="square" lIns="91425" tIns="91425" rIns="91425" bIns="91425" anchor="ctr" anchorCtr="0"/>
          <a:lstStyle>
            <a:lvl1pPr marL="0" marR="0" lvl="0" indent="0" algn="ctr" rtl="0">
              <a:lnSpc>
                <a:spcPct val="100000"/>
              </a:lnSpc>
              <a:spcBef>
                <a:spcPts val="0"/>
              </a:spcBef>
              <a:spcAft>
                <a:spcPts val="0"/>
              </a:spcAft>
              <a:buClr>
                <a:srgbClr val="888888"/>
              </a:buClr>
              <a:buSzPts val="900"/>
              <a:buFont typeface="Arial"/>
              <a:buNone/>
              <a:defRPr sz="900" b="0" i="0" u="none" strike="noStrike" cap="none">
                <a:solidFill>
                  <a:srgbClr val="888888"/>
                </a:solidFill>
                <a:uFillTx/>
                <a:latin typeface="Arial"/>
                <a:ea typeface="Arial"/>
                <a:cs typeface="Arial"/>
                <a:sym typeface="Arial"/>
              </a:defRPr>
            </a:lvl1pPr>
            <a:lvl2pPr marL="0" marR="0" lvl="1"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2pPr>
            <a:lvl3pPr marL="0" marR="0" lvl="2"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3pPr>
            <a:lvl4pPr marL="0" marR="0" lvl="3"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4pPr>
            <a:lvl5pPr marL="0" marR="0" lvl="4"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5pPr>
            <a:lvl6pPr marL="0" marR="0" lvl="5"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6pPr>
            <a:lvl7pPr marL="0" marR="0" lvl="6"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7pPr>
            <a:lvl8pPr marL="0" marR="0" lvl="7"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8pPr>
            <a:lvl9pPr marL="0" marR="0" lvl="8"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9pPr>
          </a:lstStyle>
          <a:p>
            <a:endParaRPr/>
          </a:p>
        </p:txBody>
      </p:sp>
      <p:sp>
        <p:nvSpPr>
          <p:cNvPr id="16" name="Shape 16"/>
          <p:cNvSpPr txBox="1">
            <a:spLocks noGrp="1"/>
          </p:cNvSpPr>
          <p:nvPr>
            <p:ph type="sldNum" idx="12"/>
          </p:nvPr>
        </p:nvSpPr>
        <p:spPr>
          <a:xfrm>
            <a:off x="6457950" y="4767263"/>
            <a:ext cx="2057400" cy="273900"/>
          </a:xfrm>
          <a:prstGeom prst="rect">
            <a:avLst/>
          </a:prstGeom>
          <a:noFill/>
          <a:ln>
            <a:noFill/>
          </a:ln>
        </p:spPr>
        <p:txBody>
          <a:bodyPr wrap="square" lIns="91425" tIns="45700" rIns="91425" bIns="45700" anchor="ctr" anchorCtr="0">
            <a:noAutofit/>
          </a:bodyPr>
          <a:lstStyle/>
          <a:p>
            <a:pPr marL="0" marR="0" lvl="0" indent="-63500" algn="r" rtl="0">
              <a:lnSpc>
                <a:spcPct val="100000"/>
              </a:lnSpc>
              <a:spcBef>
                <a:spcPts val="0"/>
              </a:spcBef>
              <a:spcAft>
                <a:spcPts val="0"/>
              </a:spcAft>
              <a:buClr>
                <a:schemeClr val="dk2"/>
              </a:buClr>
              <a:buSzPts val="1000"/>
              <a:buFont typeface="Roboto"/>
              <a:buNone/>
            </a:pPr>
            <a:fld id="{00000000-1234-1234-1234-123412341234}" type="slidenum">
              <a:rPr lang="ja" sz="1000" b="0" i="0" u="none" strike="noStrike" cap="none">
                <a:solidFill>
                  <a:schemeClr val="dk2"/>
                </a:solidFill>
                <a:uFillTx/>
                <a:latin typeface="Roboto"/>
                <a:ea typeface="Roboto"/>
                <a:cs typeface="Roboto"/>
                <a:sym typeface="Roboto"/>
              </a:rPr>
              <a:t>‹#›</a:t>
            </a:fld>
            <a:endParaRPr lang="ja" sz="1000" b="0" i="0" u="none" strike="noStrike" cap="none">
              <a:solidFill>
                <a:schemeClr val="dk2"/>
              </a:solidFill>
              <a:uFillTx/>
              <a:latin typeface="Roboto"/>
              <a:ea typeface="Roboto"/>
              <a:cs typeface="Roboto"/>
              <a:sym typeface="Roboto"/>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cSld name="タイトルと 縦書きテキスト">
    <p:spTree>
      <p:nvGrpSpPr>
        <p:cNvPr id="1" name="Shape 68"/>
        <p:cNvGrpSpPr/>
        <p:nvPr/>
      </p:nvGrpSpPr>
      <p:grpSpPr>
        <a:xfrm>
          <a:off x="0" y="0"/>
          <a:ext cx="0" cy="0"/>
          <a:chOff x="0" y="0"/>
          <a:chExt cx="0" cy="0"/>
        </a:xfrm>
      </p:grpSpPr>
      <p:sp>
        <p:nvSpPr>
          <p:cNvPr id="69" name="Shape 69"/>
          <p:cNvSpPr txBox="1">
            <a:spLocks noGrp="1"/>
          </p:cNvSpPr>
          <p:nvPr>
            <p:ph type="title"/>
          </p:nvPr>
        </p:nvSpPr>
        <p:spPr>
          <a:xfrm>
            <a:off x="628650" y="273844"/>
            <a:ext cx="7886700" cy="994200"/>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SzPts val="3300"/>
              <a:buFont typeface="Arial"/>
              <a:buNone/>
              <a:defRPr sz="3300" b="0" i="0" u="none" strike="noStrike" cap="none">
                <a:solidFill>
                  <a:schemeClr val="dk1"/>
                </a:solidFill>
                <a:uFillTx/>
                <a:latin typeface="Arial"/>
                <a:ea typeface="Arial"/>
                <a:cs typeface="Arial"/>
                <a:sym typeface="Arial"/>
              </a:defRPr>
            </a:lvl1pPr>
            <a:lvl2pPr lvl="1" indent="0" rtl="0">
              <a:spcBef>
                <a:spcPts val="0"/>
              </a:spcBef>
              <a:buSzPts val="1400"/>
              <a:buNone/>
              <a:defRPr sz="1800">
                <a:uFillTx/>
              </a:defRPr>
            </a:lvl2pPr>
            <a:lvl3pPr lvl="2" indent="0" rtl="0">
              <a:spcBef>
                <a:spcPts val="0"/>
              </a:spcBef>
              <a:buSzPts val="1400"/>
              <a:buNone/>
              <a:defRPr sz="1800">
                <a:uFillTx/>
              </a:defRPr>
            </a:lvl3pPr>
            <a:lvl4pPr lvl="3" indent="0" rtl="0">
              <a:spcBef>
                <a:spcPts val="0"/>
              </a:spcBef>
              <a:buSzPts val="1400"/>
              <a:buNone/>
              <a:defRPr sz="1800">
                <a:uFillTx/>
              </a:defRPr>
            </a:lvl4pPr>
            <a:lvl5pPr lvl="4" indent="0" rtl="0">
              <a:spcBef>
                <a:spcPts val="0"/>
              </a:spcBef>
              <a:buSzPts val="1400"/>
              <a:buNone/>
              <a:defRPr sz="1800">
                <a:uFillTx/>
              </a:defRPr>
            </a:lvl5pPr>
            <a:lvl6pPr lvl="5" indent="0" rtl="0">
              <a:spcBef>
                <a:spcPts val="0"/>
              </a:spcBef>
              <a:buSzPts val="1400"/>
              <a:buNone/>
              <a:defRPr sz="1800">
                <a:uFillTx/>
              </a:defRPr>
            </a:lvl6pPr>
            <a:lvl7pPr lvl="6" indent="0" rtl="0">
              <a:spcBef>
                <a:spcPts val="0"/>
              </a:spcBef>
              <a:buSzPts val="1400"/>
              <a:buNone/>
              <a:defRPr sz="1800">
                <a:uFillTx/>
              </a:defRPr>
            </a:lvl7pPr>
            <a:lvl8pPr lvl="7" indent="0" rtl="0">
              <a:spcBef>
                <a:spcPts val="0"/>
              </a:spcBef>
              <a:buSzPts val="1400"/>
              <a:buNone/>
              <a:defRPr sz="1800">
                <a:uFillTx/>
              </a:defRPr>
            </a:lvl8pPr>
            <a:lvl9pPr lvl="8" indent="0" rtl="0">
              <a:spcBef>
                <a:spcPts val="0"/>
              </a:spcBef>
              <a:buSzPts val="1400"/>
              <a:buNone/>
              <a:defRPr sz="1800">
                <a:uFillTx/>
              </a:defRPr>
            </a:lvl9pPr>
          </a:lstStyle>
          <a:p>
            <a:endParaRPr/>
          </a:p>
        </p:txBody>
      </p:sp>
      <p:sp>
        <p:nvSpPr>
          <p:cNvPr id="70" name="Shape 70"/>
          <p:cNvSpPr txBox="1">
            <a:spLocks noGrp="1"/>
          </p:cNvSpPr>
          <p:nvPr>
            <p:ph type="body" idx="1"/>
          </p:nvPr>
        </p:nvSpPr>
        <p:spPr>
          <a:xfrm rot="5400000">
            <a:off x="2940300" y="-942431"/>
            <a:ext cx="3263400" cy="7886700"/>
          </a:xfrm>
          <a:prstGeom prst="rect">
            <a:avLst/>
          </a:prstGeom>
          <a:noFill/>
          <a:ln>
            <a:noFill/>
          </a:ln>
        </p:spPr>
        <p:txBody>
          <a:bodyPr wrap="square" lIns="91425" tIns="91425" rIns="91425" bIns="91425" anchor="t" anchorCtr="0"/>
          <a:lstStyle>
            <a:lvl1pPr marL="171450" marR="0" lvl="0" indent="-38100" algn="l" rtl="0">
              <a:lnSpc>
                <a:spcPct val="90000"/>
              </a:lnSpc>
              <a:spcBef>
                <a:spcPts val="750"/>
              </a:spcBef>
              <a:buClr>
                <a:schemeClr val="dk1"/>
              </a:buClr>
              <a:buSzPts val="2100"/>
              <a:buFont typeface="Arial"/>
              <a:buChar char="•"/>
              <a:defRPr sz="2100" b="0" i="0" u="none" strike="noStrike" cap="none">
                <a:solidFill>
                  <a:schemeClr val="dk1"/>
                </a:solidFill>
                <a:uFillTx/>
                <a:latin typeface="Arial"/>
                <a:ea typeface="Arial"/>
                <a:cs typeface="Arial"/>
                <a:sym typeface="Arial"/>
              </a:defRPr>
            </a:lvl1pPr>
            <a:lvl2pPr marL="514350" marR="0" lvl="1" indent="-57150" algn="l" rtl="0">
              <a:lnSpc>
                <a:spcPct val="90000"/>
              </a:lnSpc>
              <a:spcBef>
                <a:spcPts val="375"/>
              </a:spcBef>
              <a:buClr>
                <a:schemeClr val="dk1"/>
              </a:buClr>
              <a:buSzPts val="1800"/>
              <a:buFont typeface="Arial"/>
              <a:buChar char="•"/>
              <a:defRPr sz="1800" b="0" i="0" u="none" strike="noStrike" cap="none">
                <a:solidFill>
                  <a:schemeClr val="dk1"/>
                </a:solidFill>
                <a:uFillTx/>
                <a:latin typeface="Arial"/>
                <a:ea typeface="Arial"/>
                <a:cs typeface="Arial"/>
                <a:sym typeface="Arial"/>
              </a:defRPr>
            </a:lvl2pPr>
            <a:lvl3pPr marL="857250" marR="0" lvl="2" indent="-76200" algn="l" rtl="0">
              <a:lnSpc>
                <a:spcPct val="90000"/>
              </a:lnSpc>
              <a:spcBef>
                <a:spcPts val="375"/>
              </a:spcBef>
              <a:buClr>
                <a:schemeClr val="dk1"/>
              </a:buClr>
              <a:buSzPts val="1500"/>
              <a:buFont typeface="Arial"/>
              <a:buChar char="•"/>
              <a:defRPr sz="1500" b="0" i="0" u="none" strike="noStrike" cap="none">
                <a:solidFill>
                  <a:schemeClr val="dk1"/>
                </a:solidFill>
                <a:uFillTx/>
                <a:latin typeface="Arial"/>
                <a:ea typeface="Arial"/>
                <a:cs typeface="Arial"/>
                <a:sym typeface="Arial"/>
              </a:defRPr>
            </a:lvl3pPr>
            <a:lvl4pPr marL="1200150" marR="0" lvl="3" indent="-85725" algn="l" rtl="0">
              <a:lnSpc>
                <a:spcPct val="90000"/>
              </a:lnSpc>
              <a:spcBef>
                <a:spcPts val="375"/>
              </a:spcBef>
              <a:buClr>
                <a:schemeClr val="dk1"/>
              </a:buClr>
              <a:buSzPts val="1350"/>
              <a:buFont typeface="Arial"/>
              <a:buChar char="•"/>
              <a:defRPr sz="1350" b="0" i="0" u="none" strike="noStrike" cap="none">
                <a:solidFill>
                  <a:schemeClr val="dk1"/>
                </a:solidFill>
                <a:uFillTx/>
                <a:latin typeface="Arial"/>
                <a:ea typeface="Arial"/>
                <a:cs typeface="Arial"/>
                <a:sym typeface="Arial"/>
              </a:defRPr>
            </a:lvl4pPr>
            <a:lvl5pPr marL="1543050" marR="0" lvl="4" indent="-85725" algn="l" rtl="0">
              <a:lnSpc>
                <a:spcPct val="90000"/>
              </a:lnSpc>
              <a:spcBef>
                <a:spcPts val="375"/>
              </a:spcBef>
              <a:buClr>
                <a:schemeClr val="dk1"/>
              </a:buClr>
              <a:buSzPts val="1350"/>
              <a:buFont typeface="Arial"/>
              <a:buChar char="•"/>
              <a:defRPr sz="1350" b="0" i="0" u="none" strike="noStrike" cap="none">
                <a:solidFill>
                  <a:schemeClr val="dk1"/>
                </a:solidFill>
                <a:uFillTx/>
                <a:latin typeface="Arial"/>
                <a:ea typeface="Arial"/>
                <a:cs typeface="Arial"/>
                <a:sym typeface="Arial"/>
              </a:defRPr>
            </a:lvl5pPr>
            <a:lvl6pPr marL="1885950" marR="0" lvl="5" indent="-85725" algn="l" rtl="0">
              <a:lnSpc>
                <a:spcPct val="90000"/>
              </a:lnSpc>
              <a:spcBef>
                <a:spcPts val="375"/>
              </a:spcBef>
              <a:buClr>
                <a:schemeClr val="dk1"/>
              </a:buClr>
              <a:buSzPts val="1350"/>
              <a:buFont typeface="Arial"/>
              <a:buChar char="•"/>
              <a:defRPr sz="1350" b="0" i="0" u="none" strike="noStrike" cap="none">
                <a:solidFill>
                  <a:schemeClr val="dk1"/>
                </a:solidFill>
                <a:uFillTx/>
                <a:latin typeface="Arial"/>
                <a:ea typeface="Arial"/>
                <a:cs typeface="Arial"/>
                <a:sym typeface="Arial"/>
              </a:defRPr>
            </a:lvl6pPr>
            <a:lvl7pPr marL="2228850" marR="0" lvl="6" indent="-85725" algn="l" rtl="0">
              <a:lnSpc>
                <a:spcPct val="90000"/>
              </a:lnSpc>
              <a:spcBef>
                <a:spcPts val="375"/>
              </a:spcBef>
              <a:buClr>
                <a:schemeClr val="dk1"/>
              </a:buClr>
              <a:buSzPts val="1350"/>
              <a:buFont typeface="Arial"/>
              <a:buChar char="•"/>
              <a:defRPr sz="1350" b="0" i="0" u="none" strike="noStrike" cap="none">
                <a:solidFill>
                  <a:schemeClr val="dk1"/>
                </a:solidFill>
                <a:uFillTx/>
                <a:latin typeface="Arial"/>
                <a:ea typeface="Arial"/>
                <a:cs typeface="Arial"/>
                <a:sym typeface="Arial"/>
              </a:defRPr>
            </a:lvl7pPr>
            <a:lvl8pPr marL="2571750" marR="0" lvl="7" indent="-85725" algn="l" rtl="0">
              <a:lnSpc>
                <a:spcPct val="90000"/>
              </a:lnSpc>
              <a:spcBef>
                <a:spcPts val="375"/>
              </a:spcBef>
              <a:buClr>
                <a:schemeClr val="dk1"/>
              </a:buClr>
              <a:buSzPts val="1350"/>
              <a:buFont typeface="Arial"/>
              <a:buChar char="•"/>
              <a:defRPr sz="1350" b="0" i="0" u="none" strike="noStrike" cap="none">
                <a:solidFill>
                  <a:schemeClr val="dk1"/>
                </a:solidFill>
                <a:uFillTx/>
                <a:latin typeface="Arial"/>
                <a:ea typeface="Arial"/>
                <a:cs typeface="Arial"/>
                <a:sym typeface="Arial"/>
              </a:defRPr>
            </a:lvl8pPr>
            <a:lvl9pPr marL="2914650" marR="0" lvl="8" indent="-85725" algn="l" rtl="0">
              <a:lnSpc>
                <a:spcPct val="90000"/>
              </a:lnSpc>
              <a:spcBef>
                <a:spcPts val="375"/>
              </a:spcBef>
              <a:buClr>
                <a:schemeClr val="dk1"/>
              </a:buClr>
              <a:buSzPts val="1350"/>
              <a:buFont typeface="Arial"/>
              <a:buChar char="•"/>
              <a:defRPr sz="1350" b="0" i="0" u="none" strike="noStrike" cap="none">
                <a:solidFill>
                  <a:schemeClr val="dk1"/>
                </a:solidFill>
                <a:uFillTx/>
                <a:latin typeface="Arial"/>
                <a:ea typeface="Arial"/>
                <a:cs typeface="Arial"/>
                <a:sym typeface="Arial"/>
              </a:defRPr>
            </a:lvl9pPr>
          </a:lstStyle>
          <a:p>
            <a:endParaRPr/>
          </a:p>
        </p:txBody>
      </p:sp>
      <p:sp>
        <p:nvSpPr>
          <p:cNvPr id="71" name="Shape 71"/>
          <p:cNvSpPr txBox="1">
            <a:spLocks noGrp="1"/>
          </p:cNvSpPr>
          <p:nvPr>
            <p:ph type="dt" idx="10"/>
          </p:nvPr>
        </p:nvSpPr>
        <p:spPr>
          <a:xfrm>
            <a:off x="628650" y="4767263"/>
            <a:ext cx="2057400" cy="273900"/>
          </a:xfrm>
          <a:prstGeom prst="rect">
            <a:avLst/>
          </a:prstGeom>
          <a:noFill/>
          <a:ln>
            <a:noFill/>
          </a:ln>
        </p:spPr>
        <p:txBody>
          <a:bodyPr wrap="square" lIns="91425" tIns="91425" rIns="91425" bIns="91425" anchor="ctr" anchorCtr="0"/>
          <a:lstStyle>
            <a:lvl1pPr marL="0" marR="0" lvl="0" indent="0" algn="l" rtl="0">
              <a:lnSpc>
                <a:spcPct val="100000"/>
              </a:lnSpc>
              <a:spcBef>
                <a:spcPts val="0"/>
              </a:spcBef>
              <a:spcAft>
                <a:spcPts val="0"/>
              </a:spcAft>
              <a:buClr>
                <a:srgbClr val="888888"/>
              </a:buClr>
              <a:buSzPts val="900"/>
              <a:buFont typeface="Arial"/>
              <a:buNone/>
              <a:defRPr sz="900" b="0" i="0" u="none" strike="noStrike" cap="none">
                <a:solidFill>
                  <a:srgbClr val="888888"/>
                </a:solidFill>
                <a:uFillTx/>
                <a:latin typeface="Arial"/>
                <a:ea typeface="Arial"/>
                <a:cs typeface="Arial"/>
                <a:sym typeface="Arial"/>
              </a:defRPr>
            </a:lvl1pPr>
            <a:lvl2pPr marL="0" marR="0" lvl="1"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2pPr>
            <a:lvl3pPr marL="0" marR="0" lvl="2"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3pPr>
            <a:lvl4pPr marL="0" marR="0" lvl="3"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4pPr>
            <a:lvl5pPr marL="0" marR="0" lvl="4"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5pPr>
            <a:lvl6pPr marL="0" marR="0" lvl="5"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6pPr>
            <a:lvl7pPr marL="0" marR="0" lvl="6"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7pPr>
            <a:lvl8pPr marL="0" marR="0" lvl="7"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8pPr>
            <a:lvl9pPr marL="0" marR="0" lvl="8"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9pPr>
          </a:lstStyle>
          <a:p>
            <a:endParaRPr/>
          </a:p>
        </p:txBody>
      </p:sp>
      <p:sp>
        <p:nvSpPr>
          <p:cNvPr id="72" name="Shape 72"/>
          <p:cNvSpPr txBox="1">
            <a:spLocks noGrp="1"/>
          </p:cNvSpPr>
          <p:nvPr>
            <p:ph type="ftr" idx="11"/>
          </p:nvPr>
        </p:nvSpPr>
        <p:spPr>
          <a:xfrm>
            <a:off x="3028950" y="4767263"/>
            <a:ext cx="3086100" cy="273900"/>
          </a:xfrm>
          <a:prstGeom prst="rect">
            <a:avLst/>
          </a:prstGeom>
          <a:noFill/>
          <a:ln>
            <a:noFill/>
          </a:ln>
        </p:spPr>
        <p:txBody>
          <a:bodyPr wrap="square" lIns="91425" tIns="91425" rIns="91425" bIns="91425" anchor="ctr" anchorCtr="0"/>
          <a:lstStyle>
            <a:lvl1pPr marL="0" marR="0" lvl="0" indent="0" algn="ctr" rtl="0">
              <a:lnSpc>
                <a:spcPct val="100000"/>
              </a:lnSpc>
              <a:spcBef>
                <a:spcPts val="0"/>
              </a:spcBef>
              <a:spcAft>
                <a:spcPts val="0"/>
              </a:spcAft>
              <a:buClr>
                <a:srgbClr val="888888"/>
              </a:buClr>
              <a:buSzPts val="900"/>
              <a:buFont typeface="Arial"/>
              <a:buNone/>
              <a:defRPr sz="900" b="0" i="0" u="none" strike="noStrike" cap="none">
                <a:solidFill>
                  <a:srgbClr val="888888"/>
                </a:solidFill>
                <a:uFillTx/>
                <a:latin typeface="Arial"/>
                <a:ea typeface="Arial"/>
                <a:cs typeface="Arial"/>
                <a:sym typeface="Arial"/>
              </a:defRPr>
            </a:lvl1pPr>
            <a:lvl2pPr marL="0" marR="0" lvl="1"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2pPr>
            <a:lvl3pPr marL="0" marR="0" lvl="2"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3pPr>
            <a:lvl4pPr marL="0" marR="0" lvl="3"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4pPr>
            <a:lvl5pPr marL="0" marR="0" lvl="4"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5pPr>
            <a:lvl6pPr marL="0" marR="0" lvl="5"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6pPr>
            <a:lvl7pPr marL="0" marR="0" lvl="6"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7pPr>
            <a:lvl8pPr marL="0" marR="0" lvl="7"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8pPr>
            <a:lvl9pPr marL="0" marR="0" lvl="8"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9pPr>
          </a:lstStyle>
          <a:p>
            <a:endParaRPr/>
          </a:p>
        </p:txBody>
      </p:sp>
      <p:sp>
        <p:nvSpPr>
          <p:cNvPr id="73" name="Shape 73"/>
          <p:cNvSpPr txBox="1">
            <a:spLocks noGrp="1"/>
          </p:cNvSpPr>
          <p:nvPr>
            <p:ph type="sldNum" idx="12"/>
          </p:nvPr>
        </p:nvSpPr>
        <p:spPr>
          <a:xfrm>
            <a:off x="6457950" y="4767263"/>
            <a:ext cx="2057400" cy="273900"/>
          </a:xfrm>
          <a:prstGeom prst="rect">
            <a:avLst/>
          </a:prstGeom>
          <a:noFill/>
          <a:ln>
            <a:noFill/>
          </a:ln>
        </p:spPr>
        <p:txBody>
          <a:bodyPr wrap="square" lIns="91425" tIns="45700" rIns="91425" bIns="45700" anchor="ctr" anchorCtr="0">
            <a:noAutofit/>
          </a:bodyPr>
          <a:lstStyle/>
          <a:p>
            <a:pPr marL="0" marR="0" lvl="0" indent="-63500" algn="r" rtl="0">
              <a:lnSpc>
                <a:spcPct val="100000"/>
              </a:lnSpc>
              <a:spcBef>
                <a:spcPts val="0"/>
              </a:spcBef>
              <a:spcAft>
                <a:spcPts val="0"/>
              </a:spcAft>
              <a:buClr>
                <a:schemeClr val="dk2"/>
              </a:buClr>
              <a:buSzPts val="1000"/>
              <a:buFont typeface="Roboto"/>
              <a:buNone/>
            </a:pPr>
            <a:fld id="{00000000-1234-1234-1234-123412341234}" type="slidenum">
              <a:rPr lang="ja" sz="1000" b="0" i="0" u="none" strike="noStrike" cap="none">
                <a:solidFill>
                  <a:schemeClr val="dk2"/>
                </a:solidFill>
                <a:uFillTx/>
                <a:latin typeface="Roboto"/>
                <a:ea typeface="Roboto"/>
                <a:cs typeface="Roboto"/>
                <a:sym typeface="Roboto"/>
              </a:rPr>
              <a:t>‹#›</a:t>
            </a:fld>
            <a:endParaRPr lang="ja" sz="1000" b="0" i="0" u="none" strike="noStrike" cap="none">
              <a:solidFill>
                <a:schemeClr val="dk2"/>
              </a:solidFill>
              <a:uFillTx/>
              <a:latin typeface="Roboto"/>
              <a:ea typeface="Roboto"/>
              <a:cs typeface="Roboto"/>
              <a:sym typeface="Roboto"/>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cSld name="縦書きタイトルと縦書きテキスト">
    <p:spTree>
      <p:nvGrpSpPr>
        <p:cNvPr id="1" name="Shape 74"/>
        <p:cNvGrpSpPr/>
        <p:nvPr/>
      </p:nvGrpSpPr>
      <p:grpSpPr>
        <a:xfrm>
          <a:off x="0" y="0"/>
          <a:ext cx="0" cy="0"/>
          <a:chOff x="0" y="0"/>
          <a:chExt cx="0" cy="0"/>
        </a:xfrm>
      </p:grpSpPr>
      <p:sp>
        <p:nvSpPr>
          <p:cNvPr id="75" name="Shape 75"/>
          <p:cNvSpPr txBox="1">
            <a:spLocks noGrp="1"/>
          </p:cNvSpPr>
          <p:nvPr>
            <p:ph type="title"/>
          </p:nvPr>
        </p:nvSpPr>
        <p:spPr>
          <a:xfrm rot="5400000">
            <a:off x="5350050" y="1467544"/>
            <a:ext cx="4359000" cy="1971600"/>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SzPts val="3300"/>
              <a:buFont typeface="Arial"/>
              <a:buNone/>
              <a:defRPr sz="3300" b="0" i="0" u="none" strike="noStrike" cap="none">
                <a:solidFill>
                  <a:schemeClr val="dk1"/>
                </a:solidFill>
                <a:uFillTx/>
                <a:latin typeface="Arial"/>
                <a:ea typeface="Arial"/>
                <a:cs typeface="Arial"/>
                <a:sym typeface="Arial"/>
              </a:defRPr>
            </a:lvl1pPr>
            <a:lvl2pPr lvl="1" indent="0" rtl="0">
              <a:spcBef>
                <a:spcPts val="0"/>
              </a:spcBef>
              <a:buSzPts val="1400"/>
              <a:buNone/>
              <a:defRPr sz="1800">
                <a:uFillTx/>
              </a:defRPr>
            </a:lvl2pPr>
            <a:lvl3pPr lvl="2" indent="0" rtl="0">
              <a:spcBef>
                <a:spcPts val="0"/>
              </a:spcBef>
              <a:buSzPts val="1400"/>
              <a:buNone/>
              <a:defRPr sz="1800">
                <a:uFillTx/>
              </a:defRPr>
            </a:lvl3pPr>
            <a:lvl4pPr lvl="3" indent="0" rtl="0">
              <a:spcBef>
                <a:spcPts val="0"/>
              </a:spcBef>
              <a:buSzPts val="1400"/>
              <a:buNone/>
              <a:defRPr sz="1800">
                <a:uFillTx/>
              </a:defRPr>
            </a:lvl4pPr>
            <a:lvl5pPr lvl="4" indent="0" rtl="0">
              <a:spcBef>
                <a:spcPts val="0"/>
              </a:spcBef>
              <a:buSzPts val="1400"/>
              <a:buNone/>
              <a:defRPr sz="1800">
                <a:uFillTx/>
              </a:defRPr>
            </a:lvl5pPr>
            <a:lvl6pPr lvl="5" indent="0" rtl="0">
              <a:spcBef>
                <a:spcPts val="0"/>
              </a:spcBef>
              <a:buSzPts val="1400"/>
              <a:buNone/>
              <a:defRPr sz="1800">
                <a:uFillTx/>
              </a:defRPr>
            </a:lvl6pPr>
            <a:lvl7pPr lvl="6" indent="0" rtl="0">
              <a:spcBef>
                <a:spcPts val="0"/>
              </a:spcBef>
              <a:buSzPts val="1400"/>
              <a:buNone/>
              <a:defRPr sz="1800">
                <a:uFillTx/>
              </a:defRPr>
            </a:lvl7pPr>
            <a:lvl8pPr lvl="7" indent="0" rtl="0">
              <a:spcBef>
                <a:spcPts val="0"/>
              </a:spcBef>
              <a:buSzPts val="1400"/>
              <a:buNone/>
              <a:defRPr sz="1800">
                <a:uFillTx/>
              </a:defRPr>
            </a:lvl8pPr>
            <a:lvl9pPr lvl="8" indent="0" rtl="0">
              <a:spcBef>
                <a:spcPts val="0"/>
              </a:spcBef>
              <a:buSzPts val="1400"/>
              <a:buNone/>
              <a:defRPr sz="1800">
                <a:uFillTx/>
              </a:defRPr>
            </a:lvl9pPr>
          </a:lstStyle>
          <a:p>
            <a:endParaRPr/>
          </a:p>
        </p:txBody>
      </p:sp>
      <p:sp>
        <p:nvSpPr>
          <p:cNvPr id="76" name="Shape 76"/>
          <p:cNvSpPr txBox="1">
            <a:spLocks noGrp="1"/>
          </p:cNvSpPr>
          <p:nvPr>
            <p:ph type="body" idx="1"/>
          </p:nvPr>
        </p:nvSpPr>
        <p:spPr>
          <a:xfrm rot="5400000">
            <a:off x="1349475" y="-447056"/>
            <a:ext cx="4359000" cy="5800800"/>
          </a:xfrm>
          <a:prstGeom prst="rect">
            <a:avLst/>
          </a:prstGeom>
          <a:noFill/>
          <a:ln>
            <a:noFill/>
          </a:ln>
        </p:spPr>
        <p:txBody>
          <a:bodyPr wrap="square" lIns="91425" tIns="91425" rIns="91425" bIns="91425" anchor="t" anchorCtr="0"/>
          <a:lstStyle>
            <a:lvl1pPr marL="171450" marR="0" lvl="0" indent="-38100" algn="l" rtl="0">
              <a:lnSpc>
                <a:spcPct val="90000"/>
              </a:lnSpc>
              <a:spcBef>
                <a:spcPts val="750"/>
              </a:spcBef>
              <a:buClr>
                <a:schemeClr val="dk1"/>
              </a:buClr>
              <a:buSzPts val="2100"/>
              <a:buFont typeface="Arial"/>
              <a:buChar char="•"/>
              <a:defRPr sz="2100" b="0" i="0" u="none" strike="noStrike" cap="none">
                <a:solidFill>
                  <a:schemeClr val="dk1"/>
                </a:solidFill>
                <a:uFillTx/>
                <a:latin typeface="Arial"/>
                <a:ea typeface="Arial"/>
                <a:cs typeface="Arial"/>
                <a:sym typeface="Arial"/>
              </a:defRPr>
            </a:lvl1pPr>
            <a:lvl2pPr marL="514350" marR="0" lvl="1" indent="-57150" algn="l" rtl="0">
              <a:lnSpc>
                <a:spcPct val="90000"/>
              </a:lnSpc>
              <a:spcBef>
                <a:spcPts val="375"/>
              </a:spcBef>
              <a:buClr>
                <a:schemeClr val="dk1"/>
              </a:buClr>
              <a:buSzPts val="1800"/>
              <a:buFont typeface="Arial"/>
              <a:buChar char="•"/>
              <a:defRPr sz="1800" b="0" i="0" u="none" strike="noStrike" cap="none">
                <a:solidFill>
                  <a:schemeClr val="dk1"/>
                </a:solidFill>
                <a:uFillTx/>
                <a:latin typeface="Arial"/>
                <a:ea typeface="Arial"/>
                <a:cs typeface="Arial"/>
                <a:sym typeface="Arial"/>
              </a:defRPr>
            </a:lvl2pPr>
            <a:lvl3pPr marL="857250" marR="0" lvl="2" indent="-76200" algn="l" rtl="0">
              <a:lnSpc>
                <a:spcPct val="90000"/>
              </a:lnSpc>
              <a:spcBef>
                <a:spcPts val="375"/>
              </a:spcBef>
              <a:buClr>
                <a:schemeClr val="dk1"/>
              </a:buClr>
              <a:buSzPts val="1500"/>
              <a:buFont typeface="Arial"/>
              <a:buChar char="•"/>
              <a:defRPr sz="1500" b="0" i="0" u="none" strike="noStrike" cap="none">
                <a:solidFill>
                  <a:schemeClr val="dk1"/>
                </a:solidFill>
                <a:uFillTx/>
                <a:latin typeface="Arial"/>
                <a:ea typeface="Arial"/>
                <a:cs typeface="Arial"/>
                <a:sym typeface="Arial"/>
              </a:defRPr>
            </a:lvl3pPr>
            <a:lvl4pPr marL="1200150" marR="0" lvl="3" indent="-85725" algn="l" rtl="0">
              <a:lnSpc>
                <a:spcPct val="90000"/>
              </a:lnSpc>
              <a:spcBef>
                <a:spcPts val="375"/>
              </a:spcBef>
              <a:buClr>
                <a:schemeClr val="dk1"/>
              </a:buClr>
              <a:buSzPts val="1350"/>
              <a:buFont typeface="Arial"/>
              <a:buChar char="•"/>
              <a:defRPr sz="1350" b="0" i="0" u="none" strike="noStrike" cap="none">
                <a:solidFill>
                  <a:schemeClr val="dk1"/>
                </a:solidFill>
                <a:uFillTx/>
                <a:latin typeface="Arial"/>
                <a:ea typeface="Arial"/>
                <a:cs typeface="Arial"/>
                <a:sym typeface="Arial"/>
              </a:defRPr>
            </a:lvl4pPr>
            <a:lvl5pPr marL="1543050" marR="0" lvl="4" indent="-85725" algn="l" rtl="0">
              <a:lnSpc>
                <a:spcPct val="90000"/>
              </a:lnSpc>
              <a:spcBef>
                <a:spcPts val="375"/>
              </a:spcBef>
              <a:buClr>
                <a:schemeClr val="dk1"/>
              </a:buClr>
              <a:buSzPts val="1350"/>
              <a:buFont typeface="Arial"/>
              <a:buChar char="•"/>
              <a:defRPr sz="1350" b="0" i="0" u="none" strike="noStrike" cap="none">
                <a:solidFill>
                  <a:schemeClr val="dk1"/>
                </a:solidFill>
                <a:uFillTx/>
                <a:latin typeface="Arial"/>
                <a:ea typeface="Arial"/>
                <a:cs typeface="Arial"/>
                <a:sym typeface="Arial"/>
              </a:defRPr>
            </a:lvl5pPr>
            <a:lvl6pPr marL="1885950" marR="0" lvl="5" indent="-85725" algn="l" rtl="0">
              <a:lnSpc>
                <a:spcPct val="90000"/>
              </a:lnSpc>
              <a:spcBef>
                <a:spcPts val="375"/>
              </a:spcBef>
              <a:buClr>
                <a:schemeClr val="dk1"/>
              </a:buClr>
              <a:buSzPts val="1350"/>
              <a:buFont typeface="Arial"/>
              <a:buChar char="•"/>
              <a:defRPr sz="1350" b="0" i="0" u="none" strike="noStrike" cap="none">
                <a:solidFill>
                  <a:schemeClr val="dk1"/>
                </a:solidFill>
                <a:uFillTx/>
                <a:latin typeface="Arial"/>
                <a:ea typeface="Arial"/>
                <a:cs typeface="Arial"/>
                <a:sym typeface="Arial"/>
              </a:defRPr>
            </a:lvl6pPr>
            <a:lvl7pPr marL="2228850" marR="0" lvl="6" indent="-85725" algn="l" rtl="0">
              <a:lnSpc>
                <a:spcPct val="90000"/>
              </a:lnSpc>
              <a:spcBef>
                <a:spcPts val="375"/>
              </a:spcBef>
              <a:buClr>
                <a:schemeClr val="dk1"/>
              </a:buClr>
              <a:buSzPts val="1350"/>
              <a:buFont typeface="Arial"/>
              <a:buChar char="•"/>
              <a:defRPr sz="1350" b="0" i="0" u="none" strike="noStrike" cap="none">
                <a:solidFill>
                  <a:schemeClr val="dk1"/>
                </a:solidFill>
                <a:uFillTx/>
                <a:latin typeface="Arial"/>
                <a:ea typeface="Arial"/>
                <a:cs typeface="Arial"/>
                <a:sym typeface="Arial"/>
              </a:defRPr>
            </a:lvl7pPr>
            <a:lvl8pPr marL="2571750" marR="0" lvl="7" indent="-85725" algn="l" rtl="0">
              <a:lnSpc>
                <a:spcPct val="90000"/>
              </a:lnSpc>
              <a:spcBef>
                <a:spcPts val="375"/>
              </a:spcBef>
              <a:buClr>
                <a:schemeClr val="dk1"/>
              </a:buClr>
              <a:buSzPts val="1350"/>
              <a:buFont typeface="Arial"/>
              <a:buChar char="•"/>
              <a:defRPr sz="1350" b="0" i="0" u="none" strike="noStrike" cap="none">
                <a:solidFill>
                  <a:schemeClr val="dk1"/>
                </a:solidFill>
                <a:uFillTx/>
                <a:latin typeface="Arial"/>
                <a:ea typeface="Arial"/>
                <a:cs typeface="Arial"/>
                <a:sym typeface="Arial"/>
              </a:defRPr>
            </a:lvl8pPr>
            <a:lvl9pPr marL="2914650" marR="0" lvl="8" indent="-85725" algn="l" rtl="0">
              <a:lnSpc>
                <a:spcPct val="90000"/>
              </a:lnSpc>
              <a:spcBef>
                <a:spcPts val="375"/>
              </a:spcBef>
              <a:buClr>
                <a:schemeClr val="dk1"/>
              </a:buClr>
              <a:buSzPts val="1350"/>
              <a:buFont typeface="Arial"/>
              <a:buChar char="•"/>
              <a:defRPr sz="1350" b="0" i="0" u="none" strike="noStrike" cap="none">
                <a:solidFill>
                  <a:schemeClr val="dk1"/>
                </a:solidFill>
                <a:uFillTx/>
                <a:latin typeface="Arial"/>
                <a:ea typeface="Arial"/>
                <a:cs typeface="Arial"/>
                <a:sym typeface="Arial"/>
              </a:defRPr>
            </a:lvl9pPr>
          </a:lstStyle>
          <a:p>
            <a:endParaRPr/>
          </a:p>
        </p:txBody>
      </p:sp>
      <p:sp>
        <p:nvSpPr>
          <p:cNvPr id="77" name="Shape 77"/>
          <p:cNvSpPr txBox="1">
            <a:spLocks noGrp="1"/>
          </p:cNvSpPr>
          <p:nvPr>
            <p:ph type="dt" idx="10"/>
          </p:nvPr>
        </p:nvSpPr>
        <p:spPr>
          <a:xfrm>
            <a:off x="628650" y="4767263"/>
            <a:ext cx="2057400" cy="273900"/>
          </a:xfrm>
          <a:prstGeom prst="rect">
            <a:avLst/>
          </a:prstGeom>
          <a:noFill/>
          <a:ln>
            <a:noFill/>
          </a:ln>
        </p:spPr>
        <p:txBody>
          <a:bodyPr wrap="square" lIns="91425" tIns="91425" rIns="91425" bIns="91425" anchor="ctr" anchorCtr="0"/>
          <a:lstStyle>
            <a:lvl1pPr marL="0" marR="0" lvl="0" indent="0" algn="l" rtl="0">
              <a:lnSpc>
                <a:spcPct val="100000"/>
              </a:lnSpc>
              <a:spcBef>
                <a:spcPts val="0"/>
              </a:spcBef>
              <a:spcAft>
                <a:spcPts val="0"/>
              </a:spcAft>
              <a:buClr>
                <a:srgbClr val="888888"/>
              </a:buClr>
              <a:buSzPts val="900"/>
              <a:buFont typeface="Arial"/>
              <a:buNone/>
              <a:defRPr sz="900" b="0" i="0" u="none" strike="noStrike" cap="none">
                <a:solidFill>
                  <a:srgbClr val="888888"/>
                </a:solidFill>
                <a:uFillTx/>
                <a:latin typeface="Arial"/>
                <a:ea typeface="Arial"/>
                <a:cs typeface="Arial"/>
                <a:sym typeface="Arial"/>
              </a:defRPr>
            </a:lvl1pPr>
            <a:lvl2pPr marL="0" marR="0" lvl="1"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2pPr>
            <a:lvl3pPr marL="0" marR="0" lvl="2"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3pPr>
            <a:lvl4pPr marL="0" marR="0" lvl="3"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4pPr>
            <a:lvl5pPr marL="0" marR="0" lvl="4"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5pPr>
            <a:lvl6pPr marL="0" marR="0" lvl="5"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6pPr>
            <a:lvl7pPr marL="0" marR="0" lvl="6"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7pPr>
            <a:lvl8pPr marL="0" marR="0" lvl="7"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8pPr>
            <a:lvl9pPr marL="0" marR="0" lvl="8"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9pPr>
          </a:lstStyle>
          <a:p>
            <a:endParaRPr/>
          </a:p>
        </p:txBody>
      </p:sp>
      <p:sp>
        <p:nvSpPr>
          <p:cNvPr id="78" name="Shape 78"/>
          <p:cNvSpPr txBox="1">
            <a:spLocks noGrp="1"/>
          </p:cNvSpPr>
          <p:nvPr>
            <p:ph type="ftr" idx="11"/>
          </p:nvPr>
        </p:nvSpPr>
        <p:spPr>
          <a:xfrm>
            <a:off x="3028950" y="4767263"/>
            <a:ext cx="3086100" cy="273900"/>
          </a:xfrm>
          <a:prstGeom prst="rect">
            <a:avLst/>
          </a:prstGeom>
          <a:noFill/>
          <a:ln>
            <a:noFill/>
          </a:ln>
        </p:spPr>
        <p:txBody>
          <a:bodyPr wrap="square" lIns="91425" tIns="91425" rIns="91425" bIns="91425" anchor="ctr" anchorCtr="0"/>
          <a:lstStyle>
            <a:lvl1pPr marL="0" marR="0" lvl="0" indent="0" algn="ctr" rtl="0">
              <a:lnSpc>
                <a:spcPct val="100000"/>
              </a:lnSpc>
              <a:spcBef>
                <a:spcPts val="0"/>
              </a:spcBef>
              <a:spcAft>
                <a:spcPts val="0"/>
              </a:spcAft>
              <a:buClr>
                <a:srgbClr val="888888"/>
              </a:buClr>
              <a:buSzPts val="900"/>
              <a:buFont typeface="Arial"/>
              <a:buNone/>
              <a:defRPr sz="900" b="0" i="0" u="none" strike="noStrike" cap="none">
                <a:solidFill>
                  <a:srgbClr val="888888"/>
                </a:solidFill>
                <a:uFillTx/>
                <a:latin typeface="Arial"/>
                <a:ea typeface="Arial"/>
                <a:cs typeface="Arial"/>
                <a:sym typeface="Arial"/>
              </a:defRPr>
            </a:lvl1pPr>
            <a:lvl2pPr marL="0" marR="0" lvl="1"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2pPr>
            <a:lvl3pPr marL="0" marR="0" lvl="2"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3pPr>
            <a:lvl4pPr marL="0" marR="0" lvl="3"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4pPr>
            <a:lvl5pPr marL="0" marR="0" lvl="4"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5pPr>
            <a:lvl6pPr marL="0" marR="0" lvl="5"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6pPr>
            <a:lvl7pPr marL="0" marR="0" lvl="6"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7pPr>
            <a:lvl8pPr marL="0" marR="0" lvl="7"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8pPr>
            <a:lvl9pPr marL="0" marR="0" lvl="8"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9pPr>
          </a:lstStyle>
          <a:p>
            <a:endParaRPr/>
          </a:p>
        </p:txBody>
      </p:sp>
      <p:sp>
        <p:nvSpPr>
          <p:cNvPr id="79" name="Shape 79"/>
          <p:cNvSpPr txBox="1">
            <a:spLocks noGrp="1"/>
          </p:cNvSpPr>
          <p:nvPr>
            <p:ph type="sldNum" idx="12"/>
          </p:nvPr>
        </p:nvSpPr>
        <p:spPr>
          <a:xfrm>
            <a:off x="6457950" y="4767263"/>
            <a:ext cx="2057400" cy="273900"/>
          </a:xfrm>
          <a:prstGeom prst="rect">
            <a:avLst/>
          </a:prstGeom>
          <a:noFill/>
          <a:ln>
            <a:noFill/>
          </a:ln>
        </p:spPr>
        <p:txBody>
          <a:bodyPr wrap="square" lIns="91425" tIns="45700" rIns="91425" bIns="45700" anchor="ctr" anchorCtr="0">
            <a:noAutofit/>
          </a:bodyPr>
          <a:lstStyle/>
          <a:p>
            <a:pPr marL="0" marR="0" lvl="0" indent="-63500" algn="r" rtl="0">
              <a:lnSpc>
                <a:spcPct val="100000"/>
              </a:lnSpc>
              <a:spcBef>
                <a:spcPts val="0"/>
              </a:spcBef>
              <a:spcAft>
                <a:spcPts val="0"/>
              </a:spcAft>
              <a:buClr>
                <a:schemeClr val="dk2"/>
              </a:buClr>
              <a:buSzPts val="1000"/>
              <a:buFont typeface="Roboto"/>
              <a:buNone/>
            </a:pPr>
            <a:fld id="{00000000-1234-1234-1234-123412341234}" type="slidenum">
              <a:rPr lang="ja" sz="1000" b="0" i="0" u="none" strike="noStrike" cap="none">
                <a:solidFill>
                  <a:schemeClr val="dk2"/>
                </a:solidFill>
                <a:uFillTx/>
                <a:latin typeface="Roboto"/>
                <a:ea typeface="Roboto"/>
                <a:cs typeface="Roboto"/>
                <a:sym typeface="Roboto"/>
              </a:rPr>
              <a:t>‹#›</a:t>
            </a:fld>
            <a:endParaRPr lang="ja" sz="1000" b="0" i="0" u="none" strike="noStrike" cap="none">
              <a:solidFill>
                <a:schemeClr val="dk2"/>
              </a:solidFill>
              <a:uFillTx/>
              <a:latin typeface="Roboto"/>
              <a:ea typeface="Roboto"/>
              <a:cs typeface="Roboto"/>
              <a:sym typeface="Roboto"/>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cSld name="タイトルのみ">
    <p:spTree>
      <p:nvGrpSpPr>
        <p:cNvPr id="1" name="Shape 17"/>
        <p:cNvGrpSpPr/>
        <p:nvPr/>
      </p:nvGrpSpPr>
      <p:grpSpPr>
        <a:xfrm>
          <a:off x="0" y="0"/>
          <a:ext cx="0" cy="0"/>
          <a:chOff x="0" y="0"/>
          <a:chExt cx="0" cy="0"/>
        </a:xfrm>
      </p:grpSpPr>
      <p:sp>
        <p:nvSpPr>
          <p:cNvPr id="18" name="Shape 18"/>
          <p:cNvSpPr txBox="1">
            <a:spLocks noGrp="1"/>
          </p:cNvSpPr>
          <p:nvPr>
            <p:ph type="title"/>
          </p:nvPr>
        </p:nvSpPr>
        <p:spPr>
          <a:xfrm>
            <a:off x="628650" y="273844"/>
            <a:ext cx="7886700" cy="994200"/>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SzPts val="3300"/>
              <a:buFont typeface="Arial"/>
              <a:buNone/>
              <a:defRPr sz="3300" b="0" i="0" u="none" strike="noStrike" cap="none">
                <a:solidFill>
                  <a:schemeClr val="dk1"/>
                </a:solidFill>
                <a:uFillTx/>
                <a:latin typeface="Arial"/>
                <a:ea typeface="Arial"/>
                <a:cs typeface="Arial"/>
                <a:sym typeface="Arial"/>
              </a:defRPr>
            </a:lvl1pPr>
            <a:lvl2pPr lvl="1" indent="0" rtl="0">
              <a:spcBef>
                <a:spcPts val="0"/>
              </a:spcBef>
              <a:buSzPts val="1400"/>
              <a:buNone/>
              <a:defRPr sz="1800">
                <a:uFillTx/>
              </a:defRPr>
            </a:lvl2pPr>
            <a:lvl3pPr lvl="2" indent="0" rtl="0">
              <a:spcBef>
                <a:spcPts val="0"/>
              </a:spcBef>
              <a:buSzPts val="1400"/>
              <a:buNone/>
              <a:defRPr sz="1800">
                <a:uFillTx/>
              </a:defRPr>
            </a:lvl3pPr>
            <a:lvl4pPr lvl="3" indent="0" rtl="0">
              <a:spcBef>
                <a:spcPts val="0"/>
              </a:spcBef>
              <a:buSzPts val="1400"/>
              <a:buNone/>
              <a:defRPr sz="1800">
                <a:uFillTx/>
              </a:defRPr>
            </a:lvl4pPr>
            <a:lvl5pPr lvl="4" indent="0" rtl="0">
              <a:spcBef>
                <a:spcPts val="0"/>
              </a:spcBef>
              <a:buSzPts val="1400"/>
              <a:buNone/>
              <a:defRPr sz="1800">
                <a:uFillTx/>
              </a:defRPr>
            </a:lvl5pPr>
            <a:lvl6pPr lvl="5" indent="0" rtl="0">
              <a:spcBef>
                <a:spcPts val="0"/>
              </a:spcBef>
              <a:buSzPts val="1400"/>
              <a:buNone/>
              <a:defRPr sz="1800">
                <a:uFillTx/>
              </a:defRPr>
            </a:lvl6pPr>
            <a:lvl7pPr lvl="6" indent="0" rtl="0">
              <a:spcBef>
                <a:spcPts val="0"/>
              </a:spcBef>
              <a:buSzPts val="1400"/>
              <a:buNone/>
              <a:defRPr sz="1800">
                <a:uFillTx/>
              </a:defRPr>
            </a:lvl7pPr>
            <a:lvl8pPr lvl="7" indent="0" rtl="0">
              <a:spcBef>
                <a:spcPts val="0"/>
              </a:spcBef>
              <a:buSzPts val="1400"/>
              <a:buNone/>
              <a:defRPr sz="1800">
                <a:uFillTx/>
              </a:defRPr>
            </a:lvl8pPr>
            <a:lvl9pPr lvl="8" indent="0" rtl="0">
              <a:spcBef>
                <a:spcPts val="0"/>
              </a:spcBef>
              <a:buSzPts val="1400"/>
              <a:buNone/>
              <a:defRPr sz="1800">
                <a:uFillTx/>
              </a:defRPr>
            </a:lvl9pPr>
          </a:lstStyle>
          <a:p>
            <a:endParaRPr/>
          </a:p>
        </p:txBody>
      </p:sp>
      <p:sp>
        <p:nvSpPr>
          <p:cNvPr id="19" name="Shape 19"/>
          <p:cNvSpPr txBox="1">
            <a:spLocks noGrp="1"/>
          </p:cNvSpPr>
          <p:nvPr>
            <p:ph type="dt" idx="10"/>
          </p:nvPr>
        </p:nvSpPr>
        <p:spPr>
          <a:xfrm>
            <a:off x="628650" y="4767263"/>
            <a:ext cx="2057400" cy="273900"/>
          </a:xfrm>
          <a:prstGeom prst="rect">
            <a:avLst/>
          </a:prstGeom>
          <a:noFill/>
          <a:ln>
            <a:noFill/>
          </a:ln>
        </p:spPr>
        <p:txBody>
          <a:bodyPr wrap="square" lIns="91425" tIns="91425" rIns="91425" bIns="91425" anchor="ctr" anchorCtr="0"/>
          <a:lstStyle>
            <a:lvl1pPr marL="0" marR="0" lvl="0" indent="0" algn="l" rtl="0">
              <a:lnSpc>
                <a:spcPct val="100000"/>
              </a:lnSpc>
              <a:spcBef>
                <a:spcPts val="0"/>
              </a:spcBef>
              <a:spcAft>
                <a:spcPts val="0"/>
              </a:spcAft>
              <a:buClr>
                <a:srgbClr val="888888"/>
              </a:buClr>
              <a:buSzPts val="900"/>
              <a:buFont typeface="Arial"/>
              <a:buNone/>
              <a:defRPr sz="900" b="0" i="0" u="none" strike="noStrike" cap="none">
                <a:solidFill>
                  <a:srgbClr val="888888"/>
                </a:solidFill>
                <a:uFillTx/>
                <a:latin typeface="Arial"/>
                <a:ea typeface="Arial"/>
                <a:cs typeface="Arial"/>
                <a:sym typeface="Arial"/>
              </a:defRPr>
            </a:lvl1pPr>
            <a:lvl2pPr marL="0" marR="0" lvl="1"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2pPr>
            <a:lvl3pPr marL="0" marR="0" lvl="2"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3pPr>
            <a:lvl4pPr marL="0" marR="0" lvl="3"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4pPr>
            <a:lvl5pPr marL="0" marR="0" lvl="4"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5pPr>
            <a:lvl6pPr marL="0" marR="0" lvl="5"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6pPr>
            <a:lvl7pPr marL="0" marR="0" lvl="6"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7pPr>
            <a:lvl8pPr marL="0" marR="0" lvl="7"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8pPr>
            <a:lvl9pPr marL="0" marR="0" lvl="8"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9pPr>
          </a:lstStyle>
          <a:p>
            <a:endParaRPr/>
          </a:p>
        </p:txBody>
      </p:sp>
      <p:sp>
        <p:nvSpPr>
          <p:cNvPr id="20" name="Shape 20"/>
          <p:cNvSpPr txBox="1">
            <a:spLocks noGrp="1"/>
          </p:cNvSpPr>
          <p:nvPr>
            <p:ph type="ftr" idx="11"/>
          </p:nvPr>
        </p:nvSpPr>
        <p:spPr>
          <a:xfrm>
            <a:off x="3028950" y="4767263"/>
            <a:ext cx="3086100" cy="273900"/>
          </a:xfrm>
          <a:prstGeom prst="rect">
            <a:avLst/>
          </a:prstGeom>
          <a:noFill/>
          <a:ln>
            <a:noFill/>
          </a:ln>
        </p:spPr>
        <p:txBody>
          <a:bodyPr wrap="square" lIns="91425" tIns="91425" rIns="91425" bIns="91425" anchor="ctr" anchorCtr="0"/>
          <a:lstStyle>
            <a:lvl1pPr marL="0" marR="0" lvl="0" indent="0" algn="ctr" rtl="0">
              <a:lnSpc>
                <a:spcPct val="100000"/>
              </a:lnSpc>
              <a:spcBef>
                <a:spcPts val="0"/>
              </a:spcBef>
              <a:spcAft>
                <a:spcPts val="0"/>
              </a:spcAft>
              <a:buClr>
                <a:srgbClr val="888888"/>
              </a:buClr>
              <a:buSzPts val="900"/>
              <a:buFont typeface="Arial"/>
              <a:buNone/>
              <a:defRPr sz="900" b="0" i="0" u="none" strike="noStrike" cap="none">
                <a:solidFill>
                  <a:srgbClr val="888888"/>
                </a:solidFill>
                <a:uFillTx/>
                <a:latin typeface="Arial"/>
                <a:ea typeface="Arial"/>
                <a:cs typeface="Arial"/>
                <a:sym typeface="Arial"/>
              </a:defRPr>
            </a:lvl1pPr>
            <a:lvl2pPr marL="0" marR="0" lvl="1"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2pPr>
            <a:lvl3pPr marL="0" marR="0" lvl="2"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3pPr>
            <a:lvl4pPr marL="0" marR="0" lvl="3"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4pPr>
            <a:lvl5pPr marL="0" marR="0" lvl="4"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5pPr>
            <a:lvl6pPr marL="0" marR="0" lvl="5"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6pPr>
            <a:lvl7pPr marL="0" marR="0" lvl="6"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7pPr>
            <a:lvl8pPr marL="0" marR="0" lvl="7"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8pPr>
            <a:lvl9pPr marL="0" marR="0" lvl="8"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9pPr>
          </a:lstStyle>
          <a:p>
            <a:endParaRPr/>
          </a:p>
        </p:txBody>
      </p:sp>
      <p:sp>
        <p:nvSpPr>
          <p:cNvPr id="21" name="Shape 21"/>
          <p:cNvSpPr txBox="1">
            <a:spLocks noGrp="1"/>
          </p:cNvSpPr>
          <p:nvPr>
            <p:ph type="sldNum" idx="12"/>
          </p:nvPr>
        </p:nvSpPr>
        <p:spPr>
          <a:xfrm>
            <a:off x="6457950" y="4767263"/>
            <a:ext cx="2057400" cy="273900"/>
          </a:xfrm>
          <a:prstGeom prst="rect">
            <a:avLst/>
          </a:prstGeom>
          <a:noFill/>
          <a:ln>
            <a:noFill/>
          </a:ln>
        </p:spPr>
        <p:txBody>
          <a:bodyPr wrap="square" lIns="91425" tIns="45700" rIns="91425" bIns="45700" anchor="ctr" anchorCtr="0">
            <a:noAutofit/>
          </a:bodyPr>
          <a:lstStyle/>
          <a:p>
            <a:pPr marL="0" marR="0" lvl="0" indent="-63500" algn="r" rtl="0">
              <a:lnSpc>
                <a:spcPct val="100000"/>
              </a:lnSpc>
              <a:spcBef>
                <a:spcPts val="0"/>
              </a:spcBef>
              <a:spcAft>
                <a:spcPts val="0"/>
              </a:spcAft>
              <a:buClr>
                <a:schemeClr val="dk2"/>
              </a:buClr>
              <a:buSzPts val="1000"/>
              <a:buFont typeface="Roboto"/>
              <a:buNone/>
            </a:pPr>
            <a:fld id="{00000000-1234-1234-1234-123412341234}" type="slidenum">
              <a:rPr lang="ja" sz="1000" b="0" i="0" u="none" strike="noStrike" cap="none">
                <a:solidFill>
                  <a:schemeClr val="dk2"/>
                </a:solidFill>
                <a:uFillTx/>
                <a:latin typeface="Roboto"/>
                <a:ea typeface="Roboto"/>
                <a:cs typeface="Roboto"/>
                <a:sym typeface="Roboto"/>
              </a:rPr>
              <a:t>‹#›</a:t>
            </a:fld>
            <a:endParaRPr lang="ja" sz="1000" b="0" i="0" u="none" strike="noStrike" cap="none">
              <a:solidFill>
                <a:schemeClr val="dk2"/>
              </a:solidFill>
              <a:uFillTx/>
              <a:latin typeface="Roboto"/>
              <a:ea typeface="Roboto"/>
              <a:cs typeface="Roboto"/>
              <a:sym typeface="Roboto"/>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タイトルとコンテンツ">
    <p:spTree>
      <p:nvGrpSpPr>
        <p:cNvPr id="1" name="Shape 22"/>
        <p:cNvGrpSpPr/>
        <p:nvPr/>
      </p:nvGrpSpPr>
      <p:grpSpPr>
        <a:xfrm>
          <a:off x="0" y="0"/>
          <a:ext cx="0" cy="0"/>
          <a:chOff x="0" y="0"/>
          <a:chExt cx="0" cy="0"/>
        </a:xfrm>
      </p:grpSpPr>
      <p:sp>
        <p:nvSpPr>
          <p:cNvPr id="23" name="Shape 23"/>
          <p:cNvSpPr txBox="1">
            <a:spLocks noGrp="1"/>
          </p:cNvSpPr>
          <p:nvPr>
            <p:ph type="title"/>
          </p:nvPr>
        </p:nvSpPr>
        <p:spPr>
          <a:xfrm>
            <a:off x="628650" y="273844"/>
            <a:ext cx="7886700" cy="994200"/>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SzPts val="3300"/>
              <a:buFont typeface="Arial"/>
              <a:buNone/>
              <a:defRPr sz="3300" b="0" i="0" u="none" strike="noStrike" cap="none">
                <a:solidFill>
                  <a:schemeClr val="dk1"/>
                </a:solidFill>
                <a:uFillTx/>
                <a:latin typeface="Arial"/>
                <a:ea typeface="Arial"/>
                <a:cs typeface="Arial"/>
                <a:sym typeface="Arial"/>
              </a:defRPr>
            </a:lvl1pPr>
            <a:lvl2pPr lvl="1" indent="0" rtl="0">
              <a:spcBef>
                <a:spcPts val="0"/>
              </a:spcBef>
              <a:buSzPts val="1400"/>
              <a:buNone/>
              <a:defRPr sz="1800">
                <a:uFillTx/>
              </a:defRPr>
            </a:lvl2pPr>
            <a:lvl3pPr lvl="2" indent="0" rtl="0">
              <a:spcBef>
                <a:spcPts val="0"/>
              </a:spcBef>
              <a:buSzPts val="1400"/>
              <a:buNone/>
              <a:defRPr sz="1800">
                <a:uFillTx/>
              </a:defRPr>
            </a:lvl3pPr>
            <a:lvl4pPr lvl="3" indent="0" rtl="0">
              <a:spcBef>
                <a:spcPts val="0"/>
              </a:spcBef>
              <a:buSzPts val="1400"/>
              <a:buNone/>
              <a:defRPr sz="1800">
                <a:uFillTx/>
              </a:defRPr>
            </a:lvl4pPr>
            <a:lvl5pPr lvl="4" indent="0" rtl="0">
              <a:spcBef>
                <a:spcPts val="0"/>
              </a:spcBef>
              <a:buSzPts val="1400"/>
              <a:buNone/>
              <a:defRPr sz="1800">
                <a:uFillTx/>
              </a:defRPr>
            </a:lvl5pPr>
            <a:lvl6pPr lvl="5" indent="0" rtl="0">
              <a:spcBef>
                <a:spcPts val="0"/>
              </a:spcBef>
              <a:buSzPts val="1400"/>
              <a:buNone/>
              <a:defRPr sz="1800">
                <a:uFillTx/>
              </a:defRPr>
            </a:lvl6pPr>
            <a:lvl7pPr lvl="6" indent="0" rtl="0">
              <a:spcBef>
                <a:spcPts val="0"/>
              </a:spcBef>
              <a:buSzPts val="1400"/>
              <a:buNone/>
              <a:defRPr sz="1800">
                <a:uFillTx/>
              </a:defRPr>
            </a:lvl7pPr>
            <a:lvl8pPr lvl="7" indent="0" rtl="0">
              <a:spcBef>
                <a:spcPts val="0"/>
              </a:spcBef>
              <a:buSzPts val="1400"/>
              <a:buNone/>
              <a:defRPr sz="1800">
                <a:uFillTx/>
              </a:defRPr>
            </a:lvl8pPr>
            <a:lvl9pPr lvl="8" indent="0" rtl="0">
              <a:spcBef>
                <a:spcPts val="0"/>
              </a:spcBef>
              <a:buSzPts val="1400"/>
              <a:buNone/>
              <a:defRPr sz="1800">
                <a:uFillTx/>
              </a:defRPr>
            </a:lvl9pPr>
          </a:lstStyle>
          <a:p>
            <a:endParaRPr/>
          </a:p>
        </p:txBody>
      </p:sp>
      <p:sp>
        <p:nvSpPr>
          <p:cNvPr id="24" name="Shape 24"/>
          <p:cNvSpPr txBox="1">
            <a:spLocks noGrp="1"/>
          </p:cNvSpPr>
          <p:nvPr>
            <p:ph type="body" idx="1"/>
          </p:nvPr>
        </p:nvSpPr>
        <p:spPr>
          <a:xfrm>
            <a:off x="628650" y="1369219"/>
            <a:ext cx="7886700" cy="3263400"/>
          </a:xfrm>
          <a:prstGeom prst="rect">
            <a:avLst/>
          </a:prstGeom>
          <a:noFill/>
          <a:ln>
            <a:noFill/>
          </a:ln>
        </p:spPr>
        <p:txBody>
          <a:bodyPr wrap="square" lIns="91425" tIns="91425" rIns="91425" bIns="91425" anchor="t" anchorCtr="0"/>
          <a:lstStyle>
            <a:lvl1pPr marL="171450" marR="0" lvl="0" indent="-38100" algn="l" rtl="0">
              <a:lnSpc>
                <a:spcPct val="90000"/>
              </a:lnSpc>
              <a:spcBef>
                <a:spcPts val="750"/>
              </a:spcBef>
              <a:buClr>
                <a:schemeClr val="dk1"/>
              </a:buClr>
              <a:buSzPts val="2100"/>
              <a:buFont typeface="Arial"/>
              <a:buChar char="•"/>
              <a:defRPr sz="2100" b="0" i="0" u="none" strike="noStrike" cap="none">
                <a:solidFill>
                  <a:schemeClr val="dk1"/>
                </a:solidFill>
                <a:uFillTx/>
                <a:latin typeface="Arial"/>
                <a:ea typeface="Arial"/>
                <a:cs typeface="Arial"/>
                <a:sym typeface="Arial"/>
              </a:defRPr>
            </a:lvl1pPr>
            <a:lvl2pPr marL="514350" marR="0" lvl="1" indent="-57150" algn="l" rtl="0">
              <a:lnSpc>
                <a:spcPct val="90000"/>
              </a:lnSpc>
              <a:spcBef>
                <a:spcPts val="375"/>
              </a:spcBef>
              <a:buClr>
                <a:schemeClr val="dk1"/>
              </a:buClr>
              <a:buSzPts val="1800"/>
              <a:buFont typeface="Arial"/>
              <a:buChar char="•"/>
              <a:defRPr sz="1800" b="0" i="0" u="none" strike="noStrike" cap="none">
                <a:solidFill>
                  <a:schemeClr val="dk1"/>
                </a:solidFill>
                <a:uFillTx/>
                <a:latin typeface="Arial"/>
                <a:ea typeface="Arial"/>
                <a:cs typeface="Arial"/>
                <a:sym typeface="Arial"/>
              </a:defRPr>
            </a:lvl2pPr>
            <a:lvl3pPr marL="857250" marR="0" lvl="2" indent="-76200" algn="l" rtl="0">
              <a:lnSpc>
                <a:spcPct val="90000"/>
              </a:lnSpc>
              <a:spcBef>
                <a:spcPts val="375"/>
              </a:spcBef>
              <a:buClr>
                <a:schemeClr val="dk1"/>
              </a:buClr>
              <a:buSzPts val="1500"/>
              <a:buFont typeface="Arial"/>
              <a:buChar char="•"/>
              <a:defRPr sz="1500" b="0" i="0" u="none" strike="noStrike" cap="none">
                <a:solidFill>
                  <a:schemeClr val="dk1"/>
                </a:solidFill>
                <a:uFillTx/>
                <a:latin typeface="Arial"/>
                <a:ea typeface="Arial"/>
                <a:cs typeface="Arial"/>
                <a:sym typeface="Arial"/>
              </a:defRPr>
            </a:lvl3pPr>
            <a:lvl4pPr marL="1200150" marR="0" lvl="3" indent="-85725" algn="l" rtl="0">
              <a:lnSpc>
                <a:spcPct val="90000"/>
              </a:lnSpc>
              <a:spcBef>
                <a:spcPts val="375"/>
              </a:spcBef>
              <a:buClr>
                <a:schemeClr val="dk1"/>
              </a:buClr>
              <a:buSzPts val="1350"/>
              <a:buFont typeface="Arial"/>
              <a:buChar char="•"/>
              <a:defRPr sz="1350" b="0" i="0" u="none" strike="noStrike" cap="none">
                <a:solidFill>
                  <a:schemeClr val="dk1"/>
                </a:solidFill>
                <a:uFillTx/>
                <a:latin typeface="Arial"/>
                <a:ea typeface="Arial"/>
                <a:cs typeface="Arial"/>
                <a:sym typeface="Arial"/>
              </a:defRPr>
            </a:lvl4pPr>
            <a:lvl5pPr marL="1543050" marR="0" lvl="4" indent="-85725" algn="l" rtl="0">
              <a:lnSpc>
                <a:spcPct val="90000"/>
              </a:lnSpc>
              <a:spcBef>
                <a:spcPts val="375"/>
              </a:spcBef>
              <a:buClr>
                <a:schemeClr val="dk1"/>
              </a:buClr>
              <a:buSzPts val="1350"/>
              <a:buFont typeface="Arial"/>
              <a:buChar char="•"/>
              <a:defRPr sz="1350" b="0" i="0" u="none" strike="noStrike" cap="none">
                <a:solidFill>
                  <a:schemeClr val="dk1"/>
                </a:solidFill>
                <a:uFillTx/>
                <a:latin typeface="Arial"/>
                <a:ea typeface="Arial"/>
                <a:cs typeface="Arial"/>
                <a:sym typeface="Arial"/>
              </a:defRPr>
            </a:lvl5pPr>
            <a:lvl6pPr marL="1885950" marR="0" lvl="5" indent="-85725" algn="l" rtl="0">
              <a:lnSpc>
                <a:spcPct val="90000"/>
              </a:lnSpc>
              <a:spcBef>
                <a:spcPts val="375"/>
              </a:spcBef>
              <a:buClr>
                <a:schemeClr val="dk1"/>
              </a:buClr>
              <a:buSzPts val="1350"/>
              <a:buFont typeface="Arial"/>
              <a:buChar char="•"/>
              <a:defRPr sz="1350" b="0" i="0" u="none" strike="noStrike" cap="none">
                <a:solidFill>
                  <a:schemeClr val="dk1"/>
                </a:solidFill>
                <a:uFillTx/>
                <a:latin typeface="Arial"/>
                <a:ea typeface="Arial"/>
                <a:cs typeface="Arial"/>
                <a:sym typeface="Arial"/>
              </a:defRPr>
            </a:lvl6pPr>
            <a:lvl7pPr marL="2228850" marR="0" lvl="6" indent="-85725" algn="l" rtl="0">
              <a:lnSpc>
                <a:spcPct val="90000"/>
              </a:lnSpc>
              <a:spcBef>
                <a:spcPts val="375"/>
              </a:spcBef>
              <a:buClr>
                <a:schemeClr val="dk1"/>
              </a:buClr>
              <a:buSzPts val="1350"/>
              <a:buFont typeface="Arial"/>
              <a:buChar char="•"/>
              <a:defRPr sz="1350" b="0" i="0" u="none" strike="noStrike" cap="none">
                <a:solidFill>
                  <a:schemeClr val="dk1"/>
                </a:solidFill>
                <a:uFillTx/>
                <a:latin typeface="Arial"/>
                <a:ea typeface="Arial"/>
                <a:cs typeface="Arial"/>
                <a:sym typeface="Arial"/>
              </a:defRPr>
            </a:lvl7pPr>
            <a:lvl8pPr marL="2571750" marR="0" lvl="7" indent="-85725" algn="l" rtl="0">
              <a:lnSpc>
                <a:spcPct val="90000"/>
              </a:lnSpc>
              <a:spcBef>
                <a:spcPts val="375"/>
              </a:spcBef>
              <a:buClr>
                <a:schemeClr val="dk1"/>
              </a:buClr>
              <a:buSzPts val="1350"/>
              <a:buFont typeface="Arial"/>
              <a:buChar char="•"/>
              <a:defRPr sz="1350" b="0" i="0" u="none" strike="noStrike" cap="none">
                <a:solidFill>
                  <a:schemeClr val="dk1"/>
                </a:solidFill>
                <a:uFillTx/>
                <a:latin typeface="Arial"/>
                <a:ea typeface="Arial"/>
                <a:cs typeface="Arial"/>
                <a:sym typeface="Arial"/>
              </a:defRPr>
            </a:lvl8pPr>
            <a:lvl9pPr marL="2914650" marR="0" lvl="8" indent="-85725" algn="l" rtl="0">
              <a:lnSpc>
                <a:spcPct val="90000"/>
              </a:lnSpc>
              <a:spcBef>
                <a:spcPts val="375"/>
              </a:spcBef>
              <a:buClr>
                <a:schemeClr val="dk1"/>
              </a:buClr>
              <a:buSzPts val="1350"/>
              <a:buFont typeface="Arial"/>
              <a:buChar char="•"/>
              <a:defRPr sz="1350" b="0" i="0" u="none" strike="noStrike" cap="none">
                <a:solidFill>
                  <a:schemeClr val="dk1"/>
                </a:solidFill>
                <a:uFillTx/>
                <a:latin typeface="Arial"/>
                <a:ea typeface="Arial"/>
                <a:cs typeface="Arial"/>
                <a:sym typeface="Arial"/>
              </a:defRPr>
            </a:lvl9pPr>
          </a:lstStyle>
          <a:p>
            <a:endParaRPr/>
          </a:p>
        </p:txBody>
      </p:sp>
      <p:sp>
        <p:nvSpPr>
          <p:cNvPr id="25" name="Shape 25"/>
          <p:cNvSpPr txBox="1">
            <a:spLocks noGrp="1"/>
          </p:cNvSpPr>
          <p:nvPr>
            <p:ph type="dt" idx="10"/>
          </p:nvPr>
        </p:nvSpPr>
        <p:spPr>
          <a:xfrm>
            <a:off x="628650" y="4767263"/>
            <a:ext cx="2057400" cy="273900"/>
          </a:xfrm>
          <a:prstGeom prst="rect">
            <a:avLst/>
          </a:prstGeom>
          <a:noFill/>
          <a:ln>
            <a:noFill/>
          </a:ln>
        </p:spPr>
        <p:txBody>
          <a:bodyPr wrap="square" lIns="91425" tIns="91425" rIns="91425" bIns="91425" anchor="ctr" anchorCtr="0"/>
          <a:lstStyle>
            <a:lvl1pPr marL="0" marR="0" lvl="0" indent="0" algn="l" rtl="0">
              <a:lnSpc>
                <a:spcPct val="100000"/>
              </a:lnSpc>
              <a:spcBef>
                <a:spcPts val="0"/>
              </a:spcBef>
              <a:spcAft>
                <a:spcPts val="0"/>
              </a:spcAft>
              <a:buClr>
                <a:srgbClr val="888888"/>
              </a:buClr>
              <a:buSzPts val="900"/>
              <a:buFont typeface="Arial"/>
              <a:buNone/>
              <a:defRPr sz="900" b="0" i="0" u="none" strike="noStrike" cap="none">
                <a:solidFill>
                  <a:srgbClr val="888888"/>
                </a:solidFill>
                <a:uFillTx/>
                <a:latin typeface="Arial"/>
                <a:ea typeface="Arial"/>
                <a:cs typeface="Arial"/>
                <a:sym typeface="Arial"/>
              </a:defRPr>
            </a:lvl1pPr>
            <a:lvl2pPr marL="0" marR="0" lvl="1"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2pPr>
            <a:lvl3pPr marL="0" marR="0" lvl="2"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3pPr>
            <a:lvl4pPr marL="0" marR="0" lvl="3"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4pPr>
            <a:lvl5pPr marL="0" marR="0" lvl="4"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5pPr>
            <a:lvl6pPr marL="0" marR="0" lvl="5"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6pPr>
            <a:lvl7pPr marL="0" marR="0" lvl="6"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7pPr>
            <a:lvl8pPr marL="0" marR="0" lvl="7"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8pPr>
            <a:lvl9pPr marL="0" marR="0" lvl="8"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9pPr>
          </a:lstStyle>
          <a:p>
            <a:endParaRPr/>
          </a:p>
        </p:txBody>
      </p:sp>
      <p:sp>
        <p:nvSpPr>
          <p:cNvPr id="26" name="Shape 26"/>
          <p:cNvSpPr txBox="1">
            <a:spLocks noGrp="1"/>
          </p:cNvSpPr>
          <p:nvPr>
            <p:ph type="ftr" idx="11"/>
          </p:nvPr>
        </p:nvSpPr>
        <p:spPr>
          <a:xfrm>
            <a:off x="3028950" y="4767263"/>
            <a:ext cx="3086100" cy="273900"/>
          </a:xfrm>
          <a:prstGeom prst="rect">
            <a:avLst/>
          </a:prstGeom>
          <a:noFill/>
          <a:ln>
            <a:noFill/>
          </a:ln>
        </p:spPr>
        <p:txBody>
          <a:bodyPr wrap="square" lIns="91425" tIns="91425" rIns="91425" bIns="91425" anchor="ctr" anchorCtr="0"/>
          <a:lstStyle>
            <a:lvl1pPr marL="0" marR="0" lvl="0" indent="0" algn="ctr" rtl="0">
              <a:lnSpc>
                <a:spcPct val="100000"/>
              </a:lnSpc>
              <a:spcBef>
                <a:spcPts val="0"/>
              </a:spcBef>
              <a:spcAft>
                <a:spcPts val="0"/>
              </a:spcAft>
              <a:buClr>
                <a:srgbClr val="888888"/>
              </a:buClr>
              <a:buSzPts val="900"/>
              <a:buFont typeface="Arial"/>
              <a:buNone/>
              <a:defRPr sz="900" b="0" i="0" u="none" strike="noStrike" cap="none">
                <a:solidFill>
                  <a:srgbClr val="888888"/>
                </a:solidFill>
                <a:uFillTx/>
                <a:latin typeface="Arial"/>
                <a:ea typeface="Arial"/>
                <a:cs typeface="Arial"/>
                <a:sym typeface="Arial"/>
              </a:defRPr>
            </a:lvl1pPr>
            <a:lvl2pPr marL="0" marR="0" lvl="1"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2pPr>
            <a:lvl3pPr marL="0" marR="0" lvl="2"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3pPr>
            <a:lvl4pPr marL="0" marR="0" lvl="3"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4pPr>
            <a:lvl5pPr marL="0" marR="0" lvl="4"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5pPr>
            <a:lvl6pPr marL="0" marR="0" lvl="5"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6pPr>
            <a:lvl7pPr marL="0" marR="0" lvl="6"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7pPr>
            <a:lvl8pPr marL="0" marR="0" lvl="7"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8pPr>
            <a:lvl9pPr marL="0" marR="0" lvl="8"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9pPr>
          </a:lstStyle>
          <a:p>
            <a:endParaRPr/>
          </a:p>
        </p:txBody>
      </p:sp>
      <p:sp>
        <p:nvSpPr>
          <p:cNvPr id="27" name="Shape 27"/>
          <p:cNvSpPr txBox="1">
            <a:spLocks noGrp="1"/>
          </p:cNvSpPr>
          <p:nvPr>
            <p:ph type="sldNum" idx="12"/>
          </p:nvPr>
        </p:nvSpPr>
        <p:spPr>
          <a:xfrm>
            <a:off x="6457950" y="4767263"/>
            <a:ext cx="2057400" cy="273900"/>
          </a:xfrm>
          <a:prstGeom prst="rect">
            <a:avLst/>
          </a:prstGeom>
          <a:noFill/>
          <a:ln>
            <a:noFill/>
          </a:ln>
        </p:spPr>
        <p:txBody>
          <a:bodyPr wrap="square" lIns="91425" tIns="45700" rIns="91425" bIns="45700" anchor="ctr" anchorCtr="0">
            <a:noAutofit/>
          </a:bodyPr>
          <a:lstStyle/>
          <a:p>
            <a:pPr marL="0" marR="0" lvl="0" indent="-63500" algn="r" rtl="0">
              <a:lnSpc>
                <a:spcPct val="100000"/>
              </a:lnSpc>
              <a:spcBef>
                <a:spcPts val="0"/>
              </a:spcBef>
              <a:spcAft>
                <a:spcPts val="0"/>
              </a:spcAft>
              <a:buClr>
                <a:schemeClr val="dk2"/>
              </a:buClr>
              <a:buSzPts val="1000"/>
              <a:buFont typeface="Roboto"/>
              <a:buNone/>
            </a:pPr>
            <a:fld id="{00000000-1234-1234-1234-123412341234}" type="slidenum">
              <a:rPr lang="ja" sz="1000" b="0" i="0" u="none" strike="noStrike" cap="none">
                <a:solidFill>
                  <a:schemeClr val="dk2"/>
                </a:solidFill>
                <a:uFillTx/>
                <a:latin typeface="Roboto"/>
                <a:ea typeface="Roboto"/>
                <a:cs typeface="Roboto"/>
                <a:sym typeface="Roboto"/>
              </a:rPr>
              <a:t>‹#›</a:t>
            </a:fld>
            <a:endParaRPr lang="ja" sz="1000" b="0" i="0" u="none" strike="noStrike" cap="none">
              <a:solidFill>
                <a:schemeClr val="dk2"/>
              </a:solidFill>
              <a:uFillTx/>
              <a:latin typeface="Roboto"/>
              <a:ea typeface="Roboto"/>
              <a:cs typeface="Roboto"/>
              <a:sym typeface="Roboto"/>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cSld name="セクション見出し">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623888" y="1282304"/>
            <a:ext cx="7886700" cy="2139600"/>
          </a:xfrm>
          <a:prstGeom prst="rect">
            <a:avLst/>
          </a:prstGeom>
          <a:noFill/>
          <a:ln>
            <a:noFill/>
          </a:ln>
        </p:spPr>
        <p:txBody>
          <a:bodyPr wrap="square" lIns="91425" tIns="91425" rIns="91425" bIns="91425" anchor="b" anchorCtr="0"/>
          <a:lstStyle>
            <a:lvl1pPr marL="0" marR="0" lvl="0" indent="0" algn="l" rtl="0">
              <a:lnSpc>
                <a:spcPct val="90000"/>
              </a:lnSpc>
              <a:spcBef>
                <a:spcPts val="0"/>
              </a:spcBef>
              <a:buClr>
                <a:schemeClr val="dk1"/>
              </a:buClr>
              <a:buSzPts val="4500"/>
              <a:buFont typeface="Arial"/>
              <a:buNone/>
              <a:defRPr sz="4500" b="0" i="0" u="none" strike="noStrike" cap="none">
                <a:solidFill>
                  <a:schemeClr val="dk1"/>
                </a:solidFill>
                <a:uFillTx/>
                <a:latin typeface="Arial"/>
                <a:ea typeface="Arial"/>
                <a:cs typeface="Arial"/>
                <a:sym typeface="Arial"/>
              </a:defRPr>
            </a:lvl1pPr>
            <a:lvl2pPr lvl="1" indent="0" rtl="0">
              <a:spcBef>
                <a:spcPts val="0"/>
              </a:spcBef>
              <a:buSzPts val="1400"/>
              <a:buNone/>
              <a:defRPr sz="1800">
                <a:uFillTx/>
              </a:defRPr>
            </a:lvl2pPr>
            <a:lvl3pPr lvl="2" indent="0" rtl="0">
              <a:spcBef>
                <a:spcPts val="0"/>
              </a:spcBef>
              <a:buSzPts val="1400"/>
              <a:buNone/>
              <a:defRPr sz="1800">
                <a:uFillTx/>
              </a:defRPr>
            </a:lvl3pPr>
            <a:lvl4pPr lvl="3" indent="0" rtl="0">
              <a:spcBef>
                <a:spcPts val="0"/>
              </a:spcBef>
              <a:buSzPts val="1400"/>
              <a:buNone/>
              <a:defRPr sz="1800">
                <a:uFillTx/>
              </a:defRPr>
            </a:lvl4pPr>
            <a:lvl5pPr lvl="4" indent="0" rtl="0">
              <a:spcBef>
                <a:spcPts val="0"/>
              </a:spcBef>
              <a:buSzPts val="1400"/>
              <a:buNone/>
              <a:defRPr sz="1800">
                <a:uFillTx/>
              </a:defRPr>
            </a:lvl5pPr>
            <a:lvl6pPr lvl="5" indent="0" rtl="0">
              <a:spcBef>
                <a:spcPts val="0"/>
              </a:spcBef>
              <a:buSzPts val="1400"/>
              <a:buNone/>
              <a:defRPr sz="1800">
                <a:uFillTx/>
              </a:defRPr>
            </a:lvl6pPr>
            <a:lvl7pPr lvl="6" indent="0" rtl="0">
              <a:spcBef>
                <a:spcPts val="0"/>
              </a:spcBef>
              <a:buSzPts val="1400"/>
              <a:buNone/>
              <a:defRPr sz="1800">
                <a:uFillTx/>
              </a:defRPr>
            </a:lvl7pPr>
            <a:lvl8pPr lvl="7" indent="0" rtl="0">
              <a:spcBef>
                <a:spcPts val="0"/>
              </a:spcBef>
              <a:buSzPts val="1400"/>
              <a:buNone/>
              <a:defRPr sz="1800">
                <a:uFillTx/>
              </a:defRPr>
            </a:lvl8pPr>
            <a:lvl9pPr lvl="8" indent="0" rtl="0">
              <a:spcBef>
                <a:spcPts val="0"/>
              </a:spcBef>
              <a:buSzPts val="1400"/>
              <a:buNone/>
              <a:defRPr sz="1800">
                <a:uFillTx/>
              </a:defRPr>
            </a:lvl9pPr>
          </a:lstStyle>
          <a:p>
            <a:endParaRPr/>
          </a:p>
        </p:txBody>
      </p:sp>
      <p:sp>
        <p:nvSpPr>
          <p:cNvPr id="30" name="Shape 30"/>
          <p:cNvSpPr txBox="1">
            <a:spLocks noGrp="1"/>
          </p:cNvSpPr>
          <p:nvPr>
            <p:ph type="body" idx="1"/>
          </p:nvPr>
        </p:nvSpPr>
        <p:spPr>
          <a:xfrm>
            <a:off x="623888" y="3442098"/>
            <a:ext cx="7886700" cy="1125000"/>
          </a:xfrm>
          <a:prstGeom prst="rect">
            <a:avLst/>
          </a:prstGeom>
          <a:noFill/>
          <a:ln>
            <a:noFill/>
          </a:ln>
        </p:spPr>
        <p:txBody>
          <a:bodyPr wrap="square" lIns="91425" tIns="91425" rIns="91425" bIns="91425" anchor="t" anchorCtr="0"/>
          <a:lstStyle>
            <a:lvl1pPr marL="0" marR="0" lvl="0" indent="0" algn="l" rtl="0">
              <a:lnSpc>
                <a:spcPct val="90000"/>
              </a:lnSpc>
              <a:spcBef>
                <a:spcPts val="750"/>
              </a:spcBef>
              <a:buClr>
                <a:srgbClr val="888888"/>
              </a:buClr>
              <a:buSzPts val="1800"/>
              <a:buFont typeface="Arial"/>
              <a:buNone/>
              <a:defRPr sz="1800" b="0" i="0" u="none" strike="noStrike" cap="none">
                <a:solidFill>
                  <a:srgbClr val="888888"/>
                </a:solidFill>
                <a:uFillTx/>
                <a:latin typeface="Arial"/>
                <a:ea typeface="Arial"/>
                <a:cs typeface="Arial"/>
                <a:sym typeface="Arial"/>
              </a:defRPr>
            </a:lvl1pPr>
            <a:lvl2pPr marL="342900" marR="0" lvl="1" indent="0" algn="l" rtl="0">
              <a:lnSpc>
                <a:spcPct val="90000"/>
              </a:lnSpc>
              <a:spcBef>
                <a:spcPts val="375"/>
              </a:spcBef>
              <a:buClr>
                <a:srgbClr val="888888"/>
              </a:buClr>
              <a:buSzPts val="1500"/>
              <a:buFont typeface="Arial"/>
              <a:buNone/>
              <a:defRPr sz="1500" b="0" i="0" u="none" strike="noStrike" cap="none">
                <a:solidFill>
                  <a:srgbClr val="888888"/>
                </a:solidFill>
                <a:uFillTx/>
                <a:latin typeface="Arial"/>
                <a:ea typeface="Arial"/>
                <a:cs typeface="Arial"/>
                <a:sym typeface="Arial"/>
              </a:defRPr>
            </a:lvl2pPr>
            <a:lvl3pPr marL="685800" marR="0" lvl="2" indent="0" algn="l" rtl="0">
              <a:lnSpc>
                <a:spcPct val="90000"/>
              </a:lnSpc>
              <a:spcBef>
                <a:spcPts val="375"/>
              </a:spcBef>
              <a:buClr>
                <a:srgbClr val="888888"/>
              </a:buClr>
              <a:buSzPts val="1350"/>
              <a:buFont typeface="Arial"/>
              <a:buNone/>
              <a:defRPr sz="1350" b="0" i="0" u="none" strike="noStrike" cap="none">
                <a:solidFill>
                  <a:srgbClr val="888888"/>
                </a:solidFill>
                <a:uFillTx/>
                <a:latin typeface="Arial"/>
                <a:ea typeface="Arial"/>
                <a:cs typeface="Arial"/>
                <a:sym typeface="Arial"/>
              </a:defRPr>
            </a:lvl3pPr>
            <a:lvl4pPr marL="1028700" marR="0" lvl="3" indent="0" algn="l" rtl="0">
              <a:lnSpc>
                <a:spcPct val="90000"/>
              </a:lnSpc>
              <a:spcBef>
                <a:spcPts val="375"/>
              </a:spcBef>
              <a:buClr>
                <a:srgbClr val="888888"/>
              </a:buClr>
              <a:buSzPts val="1200"/>
              <a:buFont typeface="Arial"/>
              <a:buNone/>
              <a:defRPr sz="1200" b="0" i="0" u="none" strike="noStrike" cap="none">
                <a:solidFill>
                  <a:srgbClr val="888888"/>
                </a:solidFill>
                <a:uFillTx/>
                <a:latin typeface="Arial"/>
                <a:ea typeface="Arial"/>
                <a:cs typeface="Arial"/>
                <a:sym typeface="Arial"/>
              </a:defRPr>
            </a:lvl4pPr>
            <a:lvl5pPr marL="1371600" marR="0" lvl="4" indent="0" algn="l" rtl="0">
              <a:lnSpc>
                <a:spcPct val="90000"/>
              </a:lnSpc>
              <a:spcBef>
                <a:spcPts val="375"/>
              </a:spcBef>
              <a:buClr>
                <a:srgbClr val="888888"/>
              </a:buClr>
              <a:buSzPts val="1200"/>
              <a:buFont typeface="Arial"/>
              <a:buNone/>
              <a:defRPr sz="1200" b="0" i="0" u="none" strike="noStrike" cap="none">
                <a:solidFill>
                  <a:srgbClr val="888888"/>
                </a:solidFill>
                <a:uFillTx/>
                <a:latin typeface="Arial"/>
                <a:ea typeface="Arial"/>
                <a:cs typeface="Arial"/>
                <a:sym typeface="Arial"/>
              </a:defRPr>
            </a:lvl5pPr>
            <a:lvl6pPr marL="1714500" marR="0" lvl="5" indent="0" algn="l" rtl="0">
              <a:lnSpc>
                <a:spcPct val="90000"/>
              </a:lnSpc>
              <a:spcBef>
                <a:spcPts val="375"/>
              </a:spcBef>
              <a:buClr>
                <a:srgbClr val="888888"/>
              </a:buClr>
              <a:buSzPts val="1200"/>
              <a:buFont typeface="Arial"/>
              <a:buNone/>
              <a:defRPr sz="1200" b="0" i="0" u="none" strike="noStrike" cap="none">
                <a:solidFill>
                  <a:srgbClr val="888888"/>
                </a:solidFill>
                <a:uFillTx/>
                <a:latin typeface="Arial"/>
                <a:ea typeface="Arial"/>
                <a:cs typeface="Arial"/>
                <a:sym typeface="Arial"/>
              </a:defRPr>
            </a:lvl6pPr>
            <a:lvl7pPr marL="2057400" marR="0" lvl="6" indent="0" algn="l" rtl="0">
              <a:lnSpc>
                <a:spcPct val="90000"/>
              </a:lnSpc>
              <a:spcBef>
                <a:spcPts val="375"/>
              </a:spcBef>
              <a:buClr>
                <a:srgbClr val="888888"/>
              </a:buClr>
              <a:buSzPts val="1200"/>
              <a:buFont typeface="Arial"/>
              <a:buNone/>
              <a:defRPr sz="1200" b="0" i="0" u="none" strike="noStrike" cap="none">
                <a:solidFill>
                  <a:srgbClr val="888888"/>
                </a:solidFill>
                <a:uFillTx/>
                <a:latin typeface="Arial"/>
                <a:ea typeface="Arial"/>
                <a:cs typeface="Arial"/>
                <a:sym typeface="Arial"/>
              </a:defRPr>
            </a:lvl7pPr>
            <a:lvl8pPr marL="2400300" marR="0" lvl="7" indent="0" algn="l" rtl="0">
              <a:lnSpc>
                <a:spcPct val="90000"/>
              </a:lnSpc>
              <a:spcBef>
                <a:spcPts val="375"/>
              </a:spcBef>
              <a:buClr>
                <a:srgbClr val="888888"/>
              </a:buClr>
              <a:buSzPts val="1200"/>
              <a:buFont typeface="Arial"/>
              <a:buNone/>
              <a:defRPr sz="1200" b="0" i="0" u="none" strike="noStrike" cap="none">
                <a:solidFill>
                  <a:srgbClr val="888888"/>
                </a:solidFill>
                <a:uFillTx/>
                <a:latin typeface="Arial"/>
                <a:ea typeface="Arial"/>
                <a:cs typeface="Arial"/>
                <a:sym typeface="Arial"/>
              </a:defRPr>
            </a:lvl8pPr>
            <a:lvl9pPr marL="2743200" marR="0" lvl="8" indent="0" algn="l" rtl="0">
              <a:lnSpc>
                <a:spcPct val="90000"/>
              </a:lnSpc>
              <a:spcBef>
                <a:spcPts val="375"/>
              </a:spcBef>
              <a:buClr>
                <a:srgbClr val="888888"/>
              </a:buClr>
              <a:buSzPts val="1200"/>
              <a:buFont typeface="Arial"/>
              <a:buNone/>
              <a:defRPr sz="1200" b="0" i="0" u="none" strike="noStrike" cap="none">
                <a:solidFill>
                  <a:srgbClr val="888888"/>
                </a:solidFill>
                <a:uFillTx/>
                <a:latin typeface="Arial"/>
                <a:ea typeface="Arial"/>
                <a:cs typeface="Arial"/>
                <a:sym typeface="Arial"/>
              </a:defRPr>
            </a:lvl9pPr>
          </a:lstStyle>
          <a:p>
            <a:endParaRPr/>
          </a:p>
        </p:txBody>
      </p:sp>
      <p:sp>
        <p:nvSpPr>
          <p:cNvPr id="31" name="Shape 31"/>
          <p:cNvSpPr txBox="1">
            <a:spLocks noGrp="1"/>
          </p:cNvSpPr>
          <p:nvPr>
            <p:ph type="dt" idx="10"/>
          </p:nvPr>
        </p:nvSpPr>
        <p:spPr>
          <a:xfrm>
            <a:off x="628650" y="4767263"/>
            <a:ext cx="2057400" cy="273900"/>
          </a:xfrm>
          <a:prstGeom prst="rect">
            <a:avLst/>
          </a:prstGeom>
          <a:noFill/>
          <a:ln>
            <a:noFill/>
          </a:ln>
        </p:spPr>
        <p:txBody>
          <a:bodyPr wrap="square" lIns="91425" tIns="91425" rIns="91425" bIns="91425" anchor="ctr" anchorCtr="0"/>
          <a:lstStyle>
            <a:lvl1pPr marL="0" marR="0" lvl="0" indent="0" algn="l" rtl="0">
              <a:lnSpc>
                <a:spcPct val="100000"/>
              </a:lnSpc>
              <a:spcBef>
                <a:spcPts val="0"/>
              </a:spcBef>
              <a:spcAft>
                <a:spcPts val="0"/>
              </a:spcAft>
              <a:buClr>
                <a:srgbClr val="888888"/>
              </a:buClr>
              <a:buSzPts val="900"/>
              <a:buFont typeface="Arial"/>
              <a:buNone/>
              <a:defRPr sz="900" b="0" i="0" u="none" strike="noStrike" cap="none">
                <a:solidFill>
                  <a:srgbClr val="888888"/>
                </a:solidFill>
                <a:uFillTx/>
                <a:latin typeface="Arial"/>
                <a:ea typeface="Arial"/>
                <a:cs typeface="Arial"/>
                <a:sym typeface="Arial"/>
              </a:defRPr>
            </a:lvl1pPr>
            <a:lvl2pPr marL="0" marR="0" lvl="1"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2pPr>
            <a:lvl3pPr marL="0" marR="0" lvl="2"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3pPr>
            <a:lvl4pPr marL="0" marR="0" lvl="3"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4pPr>
            <a:lvl5pPr marL="0" marR="0" lvl="4"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5pPr>
            <a:lvl6pPr marL="0" marR="0" lvl="5"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6pPr>
            <a:lvl7pPr marL="0" marR="0" lvl="6"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7pPr>
            <a:lvl8pPr marL="0" marR="0" lvl="7"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8pPr>
            <a:lvl9pPr marL="0" marR="0" lvl="8"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9pPr>
          </a:lstStyle>
          <a:p>
            <a:endParaRPr/>
          </a:p>
        </p:txBody>
      </p:sp>
      <p:sp>
        <p:nvSpPr>
          <p:cNvPr id="32" name="Shape 32"/>
          <p:cNvSpPr txBox="1">
            <a:spLocks noGrp="1"/>
          </p:cNvSpPr>
          <p:nvPr>
            <p:ph type="ftr" idx="11"/>
          </p:nvPr>
        </p:nvSpPr>
        <p:spPr>
          <a:xfrm>
            <a:off x="3028950" y="4767263"/>
            <a:ext cx="3086100" cy="273900"/>
          </a:xfrm>
          <a:prstGeom prst="rect">
            <a:avLst/>
          </a:prstGeom>
          <a:noFill/>
          <a:ln>
            <a:noFill/>
          </a:ln>
        </p:spPr>
        <p:txBody>
          <a:bodyPr wrap="square" lIns="91425" tIns="91425" rIns="91425" bIns="91425" anchor="ctr" anchorCtr="0"/>
          <a:lstStyle>
            <a:lvl1pPr marL="0" marR="0" lvl="0" indent="0" algn="ctr" rtl="0">
              <a:lnSpc>
                <a:spcPct val="100000"/>
              </a:lnSpc>
              <a:spcBef>
                <a:spcPts val="0"/>
              </a:spcBef>
              <a:spcAft>
                <a:spcPts val="0"/>
              </a:spcAft>
              <a:buClr>
                <a:srgbClr val="888888"/>
              </a:buClr>
              <a:buSzPts val="900"/>
              <a:buFont typeface="Arial"/>
              <a:buNone/>
              <a:defRPr sz="900" b="0" i="0" u="none" strike="noStrike" cap="none">
                <a:solidFill>
                  <a:srgbClr val="888888"/>
                </a:solidFill>
                <a:uFillTx/>
                <a:latin typeface="Arial"/>
                <a:ea typeface="Arial"/>
                <a:cs typeface="Arial"/>
                <a:sym typeface="Arial"/>
              </a:defRPr>
            </a:lvl1pPr>
            <a:lvl2pPr marL="0" marR="0" lvl="1"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2pPr>
            <a:lvl3pPr marL="0" marR="0" lvl="2"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3pPr>
            <a:lvl4pPr marL="0" marR="0" lvl="3"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4pPr>
            <a:lvl5pPr marL="0" marR="0" lvl="4"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5pPr>
            <a:lvl6pPr marL="0" marR="0" lvl="5"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6pPr>
            <a:lvl7pPr marL="0" marR="0" lvl="6"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7pPr>
            <a:lvl8pPr marL="0" marR="0" lvl="7"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8pPr>
            <a:lvl9pPr marL="0" marR="0" lvl="8"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9pPr>
          </a:lstStyle>
          <a:p>
            <a:endParaRPr/>
          </a:p>
        </p:txBody>
      </p:sp>
      <p:sp>
        <p:nvSpPr>
          <p:cNvPr id="33" name="Shape 33"/>
          <p:cNvSpPr txBox="1">
            <a:spLocks noGrp="1"/>
          </p:cNvSpPr>
          <p:nvPr>
            <p:ph type="sldNum" idx="12"/>
          </p:nvPr>
        </p:nvSpPr>
        <p:spPr>
          <a:xfrm>
            <a:off x="6457950" y="4767263"/>
            <a:ext cx="2057400" cy="273900"/>
          </a:xfrm>
          <a:prstGeom prst="rect">
            <a:avLst/>
          </a:prstGeom>
          <a:noFill/>
          <a:ln>
            <a:noFill/>
          </a:ln>
        </p:spPr>
        <p:txBody>
          <a:bodyPr wrap="square" lIns="91425" tIns="45700" rIns="91425" bIns="45700" anchor="ctr" anchorCtr="0">
            <a:noAutofit/>
          </a:bodyPr>
          <a:lstStyle/>
          <a:p>
            <a:pPr marL="0" marR="0" lvl="0" indent="-63500" algn="r" rtl="0">
              <a:lnSpc>
                <a:spcPct val="100000"/>
              </a:lnSpc>
              <a:spcBef>
                <a:spcPts val="0"/>
              </a:spcBef>
              <a:spcAft>
                <a:spcPts val="0"/>
              </a:spcAft>
              <a:buClr>
                <a:schemeClr val="dk2"/>
              </a:buClr>
              <a:buSzPts val="1000"/>
              <a:buFont typeface="Roboto"/>
              <a:buNone/>
            </a:pPr>
            <a:fld id="{00000000-1234-1234-1234-123412341234}" type="slidenum">
              <a:rPr lang="ja" sz="1000" b="0" i="0" u="none" strike="noStrike" cap="none">
                <a:solidFill>
                  <a:schemeClr val="dk2"/>
                </a:solidFill>
                <a:uFillTx/>
                <a:latin typeface="Roboto"/>
                <a:ea typeface="Roboto"/>
                <a:cs typeface="Roboto"/>
                <a:sym typeface="Roboto"/>
              </a:rPr>
              <a:t>‹#›</a:t>
            </a:fld>
            <a:endParaRPr lang="ja" sz="1000" b="0" i="0" u="none" strike="noStrike" cap="none">
              <a:solidFill>
                <a:schemeClr val="dk2"/>
              </a:solidFill>
              <a:uFillTx/>
              <a:latin typeface="Roboto"/>
              <a:ea typeface="Roboto"/>
              <a:cs typeface="Roboto"/>
              <a:sym typeface="Roboto"/>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cSld name="2 つのコンテンツ">
    <p:spTree>
      <p:nvGrpSpPr>
        <p:cNvPr id="1" name="Shape 34"/>
        <p:cNvGrpSpPr/>
        <p:nvPr/>
      </p:nvGrpSpPr>
      <p:grpSpPr>
        <a:xfrm>
          <a:off x="0" y="0"/>
          <a:ext cx="0" cy="0"/>
          <a:chOff x="0" y="0"/>
          <a:chExt cx="0" cy="0"/>
        </a:xfrm>
      </p:grpSpPr>
      <p:sp>
        <p:nvSpPr>
          <p:cNvPr id="35" name="Shape 35"/>
          <p:cNvSpPr txBox="1">
            <a:spLocks noGrp="1"/>
          </p:cNvSpPr>
          <p:nvPr>
            <p:ph type="title"/>
          </p:nvPr>
        </p:nvSpPr>
        <p:spPr>
          <a:xfrm>
            <a:off x="628650" y="273844"/>
            <a:ext cx="7886700" cy="994200"/>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SzPts val="3300"/>
              <a:buFont typeface="Arial"/>
              <a:buNone/>
              <a:defRPr sz="3300" b="0" i="0" u="none" strike="noStrike" cap="none">
                <a:solidFill>
                  <a:schemeClr val="dk1"/>
                </a:solidFill>
                <a:uFillTx/>
                <a:latin typeface="Arial"/>
                <a:ea typeface="Arial"/>
                <a:cs typeface="Arial"/>
                <a:sym typeface="Arial"/>
              </a:defRPr>
            </a:lvl1pPr>
            <a:lvl2pPr lvl="1" indent="0" rtl="0">
              <a:spcBef>
                <a:spcPts val="0"/>
              </a:spcBef>
              <a:buSzPts val="1400"/>
              <a:buNone/>
              <a:defRPr sz="1800">
                <a:uFillTx/>
              </a:defRPr>
            </a:lvl2pPr>
            <a:lvl3pPr lvl="2" indent="0" rtl="0">
              <a:spcBef>
                <a:spcPts val="0"/>
              </a:spcBef>
              <a:buSzPts val="1400"/>
              <a:buNone/>
              <a:defRPr sz="1800">
                <a:uFillTx/>
              </a:defRPr>
            </a:lvl3pPr>
            <a:lvl4pPr lvl="3" indent="0" rtl="0">
              <a:spcBef>
                <a:spcPts val="0"/>
              </a:spcBef>
              <a:buSzPts val="1400"/>
              <a:buNone/>
              <a:defRPr sz="1800">
                <a:uFillTx/>
              </a:defRPr>
            </a:lvl4pPr>
            <a:lvl5pPr lvl="4" indent="0" rtl="0">
              <a:spcBef>
                <a:spcPts val="0"/>
              </a:spcBef>
              <a:buSzPts val="1400"/>
              <a:buNone/>
              <a:defRPr sz="1800">
                <a:uFillTx/>
              </a:defRPr>
            </a:lvl5pPr>
            <a:lvl6pPr lvl="5" indent="0" rtl="0">
              <a:spcBef>
                <a:spcPts val="0"/>
              </a:spcBef>
              <a:buSzPts val="1400"/>
              <a:buNone/>
              <a:defRPr sz="1800">
                <a:uFillTx/>
              </a:defRPr>
            </a:lvl6pPr>
            <a:lvl7pPr lvl="6" indent="0" rtl="0">
              <a:spcBef>
                <a:spcPts val="0"/>
              </a:spcBef>
              <a:buSzPts val="1400"/>
              <a:buNone/>
              <a:defRPr sz="1800">
                <a:uFillTx/>
              </a:defRPr>
            </a:lvl7pPr>
            <a:lvl8pPr lvl="7" indent="0" rtl="0">
              <a:spcBef>
                <a:spcPts val="0"/>
              </a:spcBef>
              <a:buSzPts val="1400"/>
              <a:buNone/>
              <a:defRPr sz="1800">
                <a:uFillTx/>
              </a:defRPr>
            </a:lvl8pPr>
            <a:lvl9pPr lvl="8" indent="0" rtl="0">
              <a:spcBef>
                <a:spcPts val="0"/>
              </a:spcBef>
              <a:buSzPts val="1400"/>
              <a:buNone/>
              <a:defRPr sz="1800">
                <a:uFillTx/>
              </a:defRPr>
            </a:lvl9pPr>
          </a:lstStyle>
          <a:p>
            <a:endParaRPr/>
          </a:p>
        </p:txBody>
      </p:sp>
      <p:sp>
        <p:nvSpPr>
          <p:cNvPr id="36" name="Shape 36"/>
          <p:cNvSpPr txBox="1">
            <a:spLocks noGrp="1"/>
          </p:cNvSpPr>
          <p:nvPr>
            <p:ph type="body" idx="1"/>
          </p:nvPr>
        </p:nvSpPr>
        <p:spPr>
          <a:xfrm>
            <a:off x="628650" y="1369219"/>
            <a:ext cx="3886200" cy="3263400"/>
          </a:xfrm>
          <a:prstGeom prst="rect">
            <a:avLst/>
          </a:prstGeom>
          <a:noFill/>
          <a:ln>
            <a:noFill/>
          </a:ln>
        </p:spPr>
        <p:txBody>
          <a:bodyPr wrap="square" lIns="91425" tIns="91425" rIns="91425" bIns="91425" anchor="t" anchorCtr="0"/>
          <a:lstStyle>
            <a:lvl1pPr marL="171450" marR="0" lvl="0" indent="-38100" algn="l" rtl="0">
              <a:lnSpc>
                <a:spcPct val="90000"/>
              </a:lnSpc>
              <a:spcBef>
                <a:spcPts val="750"/>
              </a:spcBef>
              <a:buClr>
                <a:schemeClr val="dk1"/>
              </a:buClr>
              <a:buSzPts val="2100"/>
              <a:buFont typeface="Arial"/>
              <a:buChar char="•"/>
              <a:defRPr sz="2100" b="0" i="0" u="none" strike="noStrike" cap="none">
                <a:solidFill>
                  <a:schemeClr val="dk1"/>
                </a:solidFill>
                <a:uFillTx/>
                <a:latin typeface="Arial"/>
                <a:ea typeface="Arial"/>
                <a:cs typeface="Arial"/>
                <a:sym typeface="Arial"/>
              </a:defRPr>
            </a:lvl1pPr>
            <a:lvl2pPr marL="514350" marR="0" lvl="1" indent="-57150" algn="l" rtl="0">
              <a:lnSpc>
                <a:spcPct val="90000"/>
              </a:lnSpc>
              <a:spcBef>
                <a:spcPts val="375"/>
              </a:spcBef>
              <a:buClr>
                <a:schemeClr val="dk1"/>
              </a:buClr>
              <a:buSzPts val="1800"/>
              <a:buFont typeface="Arial"/>
              <a:buChar char="•"/>
              <a:defRPr sz="1800" b="0" i="0" u="none" strike="noStrike" cap="none">
                <a:solidFill>
                  <a:schemeClr val="dk1"/>
                </a:solidFill>
                <a:uFillTx/>
                <a:latin typeface="Arial"/>
                <a:ea typeface="Arial"/>
                <a:cs typeface="Arial"/>
                <a:sym typeface="Arial"/>
              </a:defRPr>
            </a:lvl2pPr>
            <a:lvl3pPr marL="857250" marR="0" lvl="2" indent="-76200" algn="l" rtl="0">
              <a:lnSpc>
                <a:spcPct val="90000"/>
              </a:lnSpc>
              <a:spcBef>
                <a:spcPts val="375"/>
              </a:spcBef>
              <a:buClr>
                <a:schemeClr val="dk1"/>
              </a:buClr>
              <a:buSzPts val="1500"/>
              <a:buFont typeface="Arial"/>
              <a:buChar char="•"/>
              <a:defRPr sz="1500" b="0" i="0" u="none" strike="noStrike" cap="none">
                <a:solidFill>
                  <a:schemeClr val="dk1"/>
                </a:solidFill>
                <a:uFillTx/>
                <a:latin typeface="Arial"/>
                <a:ea typeface="Arial"/>
                <a:cs typeface="Arial"/>
                <a:sym typeface="Arial"/>
              </a:defRPr>
            </a:lvl3pPr>
            <a:lvl4pPr marL="1200150" marR="0" lvl="3" indent="-85725" algn="l" rtl="0">
              <a:lnSpc>
                <a:spcPct val="90000"/>
              </a:lnSpc>
              <a:spcBef>
                <a:spcPts val="375"/>
              </a:spcBef>
              <a:buClr>
                <a:schemeClr val="dk1"/>
              </a:buClr>
              <a:buSzPts val="1350"/>
              <a:buFont typeface="Arial"/>
              <a:buChar char="•"/>
              <a:defRPr sz="1350" b="0" i="0" u="none" strike="noStrike" cap="none">
                <a:solidFill>
                  <a:schemeClr val="dk1"/>
                </a:solidFill>
                <a:uFillTx/>
                <a:latin typeface="Arial"/>
                <a:ea typeface="Arial"/>
                <a:cs typeface="Arial"/>
                <a:sym typeface="Arial"/>
              </a:defRPr>
            </a:lvl4pPr>
            <a:lvl5pPr marL="1543050" marR="0" lvl="4" indent="-85725" algn="l" rtl="0">
              <a:lnSpc>
                <a:spcPct val="90000"/>
              </a:lnSpc>
              <a:spcBef>
                <a:spcPts val="375"/>
              </a:spcBef>
              <a:buClr>
                <a:schemeClr val="dk1"/>
              </a:buClr>
              <a:buSzPts val="1350"/>
              <a:buFont typeface="Arial"/>
              <a:buChar char="•"/>
              <a:defRPr sz="1350" b="0" i="0" u="none" strike="noStrike" cap="none">
                <a:solidFill>
                  <a:schemeClr val="dk1"/>
                </a:solidFill>
                <a:uFillTx/>
                <a:latin typeface="Arial"/>
                <a:ea typeface="Arial"/>
                <a:cs typeface="Arial"/>
                <a:sym typeface="Arial"/>
              </a:defRPr>
            </a:lvl5pPr>
            <a:lvl6pPr marL="1885950" marR="0" lvl="5" indent="-85725" algn="l" rtl="0">
              <a:lnSpc>
                <a:spcPct val="90000"/>
              </a:lnSpc>
              <a:spcBef>
                <a:spcPts val="375"/>
              </a:spcBef>
              <a:buClr>
                <a:schemeClr val="dk1"/>
              </a:buClr>
              <a:buSzPts val="1350"/>
              <a:buFont typeface="Arial"/>
              <a:buChar char="•"/>
              <a:defRPr sz="1350" b="0" i="0" u="none" strike="noStrike" cap="none">
                <a:solidFill>
                  <a:schemeClr val="dk1"/>
                </a:solidFill>
                <a:uFillTx/>
                <a:latin typeface="Arial"/>
                <a:ea typeface="Arial"/>
                <a:cs typeface="Arial"/>
                <a:sym typeface="Arial"/>
              </a:defRPr>
            </a:lvl6pPr>
            <a:lvl7pPr marL="2228850" marR="0" lvl="6" indent="-85725" algn="l" rtl="0">
              <a:lnSpc>
                <a:spcPct val="90000"/>
              </a:lnSpc>
              <a:spcBef>
                <a:spcPts val="375"/>
              </a:spcBef>
              <a:buClr>
                <a:schemeClr val="dk1"/>
              </a:buClr>
              <a:buSzPts val="1350"/>
              <a:buFont typeface="Arial"/>
              <a:buChar char="•"/>
              <a:defRPr sz="1350" b="0" i="0" u="none" strike="noStrike" cap="none">
                <a:solidFill>
                  <a:schemeClr val="dk1"/>
                </a:solidFill>
                <a:uFillTx/>
                <a:latin typeface="Arial"/>
                <a:ea typeface="Arial"/>
                <a:cs typeface="Arial"/>
                <a:sym typeface="Arial"/>
              </a:defRPr>
            </a:lvl7pPr>
            <a:lvl8pPr marL="2571750" marR="0" lvl="7" indent="-85725" algn="l" rtl="0">
              <a:lnSpc>
                <a:spcPct val="90000"/>
              </a:lnSpc>
              <a:spcBef>
                <a:spcPts val="375"/>
              </a:spcBef>
              <a:buClr>
                <a:schemeClr val="dk1"/>
              </a:buClr>
              <a:buSzPts val="1350"/>
              <a:buFont typeface="Arial"/>
              <a:buChar char="•"/>
              <a:defRPr sz="1350" b="0" i="0" u="none" strike="noStrike" cap="none">
                <a:solidFill>
                  <a:schemeClr val="dk1"/>
                </a:solidFill>
                <a:uFillTx/>
                <a:latin typeface="Arial"/>
                <a:ea typeface="Arial"/>
                <a:cs typeface="Arial"/>
                <a:sym typeface="Arial"/>
              </a:defRPr>
            </a:lvl8pPr>
            <a:lvl9pPr marL="2914650" marR="0" lvl="8" indent="-85725" algn="l" rtl="0">
              <a:lnSpc>
                <a:spcPct val="90000"/>
              </a:lnSpc>
              <a:spcBef>
                <a:spcPts val="375"/>
              </a:spcBef>
              <a:buClr>
                <a:schemeClr val="dk1"/>
              </a:buClr>
              <a:buSzPts val="1350"/>
              <a:buFont typeface="Arial"/>
              <a:buChar char="•"/>
              <a:defRPr sz="1350" b="0" i="0" u="none" strike="noStrike" cap="none">
                <a:solidFill>
                  <a:schemeClr val="dk1"/>
                </a:solidFill>
                <a:uFillTx/>
                <a:latin typeface="Arial"/>
                <a:ea typeface="Arial"/>
                <a:cs typeface="Arial"/>
                <a:sym typeface="Arial"/>
              </a:defRPr>
            </a:lvl9pPr>
          </a:lstStyle>
          <a:p>
            <a:endParaRPr/>
          </a:p>
        </p:txBody>
      </p:sp>
      <p:sp>
        <p:nvSpPr>
          <p:cNvPr id="37" name="Shape 37"/>
          <p:cNvSpPr txBox="1">
            <a:spLocks noGrp="1"/>
          </p:cNvSpPr>
          <p:nvPr>
            <p:ph type="body" idx="2"/>
          </p:nvPr>
        </p:nvSpPr>
        <p:spPr>
          <a:xfrm>
            <a:off x="4629150" y="1369219"/>
            <a:ext cx="3886200" cy="3263400"/>
          </a:xfrm>
          <a:prstGeom prst="rect">
            <a:avLst/>
          </a:prstGeom>
          <a:noFill/>
          <a:ln>
            <a:noFill/>
          </a:ln>
        </p:spPr>
        <p:txBody>
          <a:bodyPr wrap="square" lIns="91425" tIns="91425" rIns="91425" bIns="91425" anchor="t" anchorCtr="0"/>
          <a:lstStyle>
            <a:lvl1pPr marL="171450" marR="0" lvl="0" indent="-38100" algn="l" rtl="0">
              <a:lnSpc>
                <a:spcPct val="90000"/>
              </a:lnSpc>
              <a:spcBef>
                <a:spcPts val="750"/>
              </a:spcBef>
              <a:buClr>
                <a:schemeClr val="dk1"/>
              </a:buClr>
              <a:buSzPts val="2100"/>
              <a:buFont typeface="Arial"/>
              <a:buChar char="•"/>
              <a:defRPr sz="2100" b="0" i="0" u="none" strike="noStrike" cap="none">
                <a:solidFill>
                  <a:schemeClr val="dk1"/>
                </a:solidFill>
                <a:uFillTx/>
                <a:latin typeface="Arial"/>
                <a:ea typeface="Arial"/>
                <a:cs typeface="Arial"/>
                <a:sym typeface="Arial"/>
              </a:defRPr>
            </a:lvl1pPr>
            <a:lvl2pPr marL="514350" marR="0" lvl="1" indent="-57150" algn="l" rtl="0">
              <a:lnSpc>
                <a:spcPct val="90000"/>
              </a:lnSpc>
              <a:spcBef>
                <a:spcPts val="375"/>
              </a:spcBef>
              <a:buClr>
                <a:schemeClr val="dk1"/>
              </a:buClr>
              <a:buSzPts val="1800"/>
              <a:buFont typeface="Arial"/>
              <a:buChar char="•"/>
              <a:defRPr sz="1800" b="0" i="0" u="none" strike="noStrike" cap="none">
                <a:solidFill>
                  <a:schemeClr val="dk1"/>
                </a:solidFill>
                <a:uFillTx/>
                <a:latin typeface="Arial"/>
                <a:ea typeface="Arial"/>
                <a:cs typeface="Arial"/>
                <a:sym typeface="Arial"/>
              </a:defRPr>
            </a:lvl2pPr>
            <a:lvl3pPr marL="857250" marR="0" lvl="2" indent="-76200" algn="l" rtl="0">
              <a:lnSpc>
                <a:spcPct val="90000"/>
              </a:lnSpc>
              <a:spcBef>
                <a:spcPts val="375"/>
              </a:spcBef>
              <a:buClr>
                <a:schemeClr val="dk1"/>
              </a:buClr>
              <a:buSzPts val="1500"/>
              <a:buFont typeface="Arial"/>
              <a:buChar char="•"/>
              <a:defRPr sz="1500" b="0" i="0" u="none" strike="noStrike" cap="none">
                <a:solidFill>
                  <a:schemeClr val="dk1"/>
                </a:solidFill>
                <a:uFillTx/>
                <a:latin typeface="Arial"/>
                <a:ea typeface="Arial"/>
                <a:cs typeface="Arial"/>
                <a:sym typeface="Arial"/>
              </a:defRPr>
            </a:lvl3pPr>
            <a:lvl4pPr marL="1200150" marR="0" lvl="3" indent="-85725" algn="l" rtl="0">
              <a:lnSpc>
                <a:spcPct val="90000"/>
              </a:lnSpc>
              <a:spcBef>
                <a:spcPts val="375"/>
              </a:spcBef>
              <a:buClr>
                <a:schemeClr val="dk1"/>
              </a:buClr>
              <a:buSzPts val="1350"/>
              <a:buFont typeface="Arial"/>
              <a:buChar char="•"/>
              <a:defRPr sz="1350" b="0" i="0" u="none" strike="noStrike" cap="none">
                <a:solidFill>
                  <a:schemeClr val="dk1"/>
                </a:solidFill>
                <a:uFillTx/>
                <a:latin typeface="Arial"/>
                <a:ea typeface="Arial"/>
                <a:cs typeface="Arial"/>
                <a:sym typeface="Arial"/>
              </a:defRPr>
            </a:lvl4pPr>
            <a:lvl5pPr marL="1543050" marR="0" lvl="4" indent="-85725" algn="l" rtl="0">
              <a:lnSpc>
                <a:spcPct val="90000"/>
              </a:lnSpc>
              <a:spcBef>
                <a:spcPts val="375"/>
              </a:spcBef>
              <a:buClr>
                <a:schemeClr val="dk1"/>
              </a:buClr>
              <a:buSzPts val="1350"/>
              <a:buFont typeface="Arial"/>
              <a:buChar char="•"/>
              <a:defRPr sz="1350" b="0" i="0" u="none" strike="noStrike" cap="none">
                <a:solidFill>
                  <a:schemeClr val="dk1"/>
                </a:solidFill>
                <a:uFillTx/>
                <a:latin typeface="Arial"/>
                <a:ea typeface="Arial"/>
                <a:cs typeface="Arial"/>
                <a:sym typeface="Arial"/>
              </a:defRPr>
            </a:lvl5pPr>
            <a:lvl6pPr marL="1885950" marR="0" lvl="5" indent="-85725" algn="l" rtl="0">
              <a:lnSpc>
                <a:spcPct val="90000"/>
              </a:lnSpc>
              <a:spcBef>
                <a:spcPts val="375"/>
              </a:spcBef>
              <a:buClr>
                <a:schemeClr val="dk1"/>
              </a:buClr>
              <a:buSzPts val="1350"/>
              <a:buFont typeface="Arial"/>
              <a:buChar char="•"/>
              <a:defRPr sz="1350" b="0" i="0" u="none" strike="noStrike" cap="none">
                <a:solidFill>
                  <a:schemeClr val="dk1"/>
                </a:solidFill>
                <a:uFillTx/>
                <a:latin typeface="Arial"/>
                <a:ea typeface="Arial"/>
                <a:cs typeface="Arial"/>
                <a:sym typeface="Arial"/>
              </a:defRPr>
            </a:lvl6pPr>
            <a:lvl7pPr marL="2228850" marR="0" lvl="6" indent="-85725" algn="l" rtl="0">
              <a:lnSpc>
                <a:spcPct val="90000"/>
              </a:lnSpc>
              <a:spcBef>
                <a:spcPts val="375"/>
              </a:spcBef>
              <a:buClr>
                <a:schemeClr val="dk1"/>
              </a:buClr>
              <a:buSzPts val="1350"/>
              <a:buFont typeface="Arial"/>
              <a:buChar char="•"/>
              <a:defRPr sz="1350" b="0" i="0" u="none" strike="noStrike" cap="none">
                <a:solidFill>
                  <a:schemeClr val="dk1"/>
                </a:solidFill>
                <a:uFillTx/>
                <a:latin typeface="Arial"/>
                <a:ea typeface="Arial"/>
                <a:cs typeface="Arial"/>
                <a:sym typeface="Arial"/>
              </a:defRPr>
            </a:lvl7pPr>
            <a:lvl8pPr marL="2571750" marR="0" lvl="7" indent="-85725" algn="l" rtl="0">
              <a:lnSpc>
                <a:spcPct val="90000"/>
              </a:lnSpc>
              <a:spcBef>
                <a:spcPts val="375"/>
              </a:spcBef>
              <a:buClr>
                <a:schemeClr val="dk1"/>
              </a:buClr>
              <a:buSzPts val="1350"/>
              <a:buFont typeface="Arial"/>
              <a:buChar char="•"/>
              <a:defRPr sz="1350" b="0" i="0" u="none" strike="noStrike" cap="none">
                <a:solidFill>
                  <a:schemeClr val="dk1"/>
                </a:solidFill>
                <a:uFillTx/>
                <a:latin typeface="Arial"/>
                <a:ea typeface="Arial"/>
                <a:cs typeface="Arial"/>
                <a:sym typeface="Arial"/>
              </a:defRPr>
            </a:lvl8pPr>
            <a:lvl9pPr marL="2914650" marR="0" lvl="8" indent="-85725" algn="l" rtl="0">
              <a:lnSpc>
                <a:spcPct val="90000"/>
              </a:lnSpc>
              <a:spcBef>
                <a:spcPts val="375"/>
              </a:spcBef>
              <a:buClr>
                <a:schemeClr val="dk1"/>
              </a:buClr>
              <a:buSzPts val="1350"/>
              <a:buFont typeface="Arial"/>
              <a:buChar char="•"/>
              <a:defRPr sz="1350" b="0" i="0" u="none" strike="noStrike" cap="none">
                <a:solidFill>
                  <a:schemeClr val="dk1"/>
                </a:solidFill>
                <a:uFillTx/>
                <a:latin typeface="Arial"/>
                <a:ea typeface="Arial"/>
                <a:cs typeface="Arial"/>
                <a:sym typeface="Arial"/>
              </a:defRPr>
            </a:lvl9pPr>
          </a:lstStyle>
          <a:p>
            <a:endParaRPr/>
          </a:p>
        </p:txBody>
      </p:sp>
      <p:sp>
        <p:nvSpPr>
          <p:cNvPr id="38" name="Shape 38"/>
          <p:cNvSpPr txBox="1">
            <a:spLocks noGrp="1"/>
          </p:cNvSpPr>
          <p:nvPr>
            <p:ph type="dt" idx="10"/>
          </p:nvPr>
        </p:nvSpPr>
        <p:spPr>
          <a:xfrm>
            <a:off x="628650" y="4767263"/>
            <a:ext cx="2057400" cy="273900"/>
          </a:xfrm>
          <a:prstGeom prst="rect">
            <a:avLst/>
          </a:prstGeom>
          <a:noFill/>
          <a:ln>
            <a:noFill/>
          </a:ln>
        </p:spPr>
        <p:txBody>
          <a:bodyPr wrap="square" lIns="91425" tIns="91425" rIns="91425" bIns="91425" anchor="ctr" anchorCtr="0"/>
          <a:lstStyle>
            <a:lvl1pPr marL="0" marR="0" lvl="0" indent="0" algn="l" rtl="0">
              <a:lnSpc>
                <a:spcPct val="100000"/>
              </a:lnSpc>
              <a:spcBef>
                <a:spcPts val="0"/>
              </a:spcBef>
              <a:spcAft>
                <a:spcPts val="0"/>
              </a:spcAft>
              <a:buClr>
                <a:srgbClr val="888888"/>
              </a:buClr>
              <a:buSzPts val="900"/>
              <a:buFont typeface="Arial"/>
              <a:buNone/>
              <a:defRPr sz="900" b="0" i="0" u="none" strike="noStrike" cap="none">
                <a:solidFill>
                  <a:srgbClr val="888888"/>
                </a:solidFill>
                <a:uFillTx/>
                <a:latin typeface="Arial"/>
                <a:ea typeface="Arial"/>
                <a:cs typeface="Arial"/>
                <a:sym typeface="Arial"/>
              </a:defRPr>
            </a:lvl1pPr>
            <a:lvl2pPr marL="0" marR="0" lvl="1"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2pPr>
            <a:lvl3pPr marL="0" marR="0" lvl="2"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3pPr>
            <a:lvl4pPr marL="0" marR="0" lvl="3"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4pPr>
            <a:lvl5pPr marL="0" marR="0" lvl="4"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5pPr>
            <a:lvl6pPr marL="0" marR="0" lvl="5"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6pPr>
            <a:lvl7pPr marL="0" marR="0" lvl="6"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7pPr>
            <a:lvl8pPr marL="0" marR="0" lvl="7"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8pPr>
            <a:lvl9pPr marL="0" marR="0" lvl="8"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9pPr>
          </a:lstStyle>
          <a:p>
            <a:endParaRPr/>
          </a:p>
        </p:txBody>
      </p:sp>
      <p:sp>
        <p:nvSpPr>
          <p:cNvPr id="39" name="Shape 39"/>
          <p:cNvSpPr txBox="1">
            <a:spLocks noGrp="1"/>
          </p:cNvSpPr>
          <p:nvPr>
            <p:ph type="ftr" idx="11"/>
          </p:nvPr>
        </p:nvSpPr>
        <p:spPr>
          <a:xfrm>
            <a:off x="3028950" y="4767263"/>
            <a:ext cx="3086100" cy="273900"/>
          </a:xfrm>
          <a:prstGeom prst="rect">
            <a:avLst/>
          </a:prstGeom>
          <a:noFill/>
          <a:ln>
            <a:noFill/>
          </a:ln>
        </p:spPr>
        <p:txBody>
          <a:bodyPr wrap="square" lIns="91425" tIns="91425" rIns="91425" bIns="91425" anchor="ctr" anchorCtr="0"/>
          <a:lstStyle>
            <a:lvl1pPr marL="0" marR="0" lvl="0" indent="0" algn="ctr" rtl="0">
              <a:lnSpc>
                <a:spcPct val="100000"/>
              </a:lnSpc>
              <a:spcBef>
                <a:spcPts val="0"/>
              </a:spcBef>
              <a:spcAft>
                <a:spcPts val="0"/>
              </a:spcAft>
              <a:buClr>
                <a:srgbClr val="888888"/>
              </a:buClr>
              <a:buSzPts val="900"/>
              <a:buFont typeface="Arial"/>
              <a:buNone/>
              <a:defRPr sz="900" b="0" i="0" u="none" strike="noStrike" cap="none">
                <a:solidFill>
                  <a:srgbClr val="888888"/>
                </a:solidFill>
                <a:uFillTx/>
                <a:latin typeface="Arial"/>
                <a:ea typeface="Arial"/>
                <a:cs typeface="Arial"/>
                <a:sym typeface="Arial"/>
              </a:defRPr>
            </a:lvl1pPr>
            <a:lvl2pPr marL="0" marR="0" lvl="1"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2pPr>
            <a:lvl3pPr marL="0" marR="0" lvl="2"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3pPr>
            <a:lvl4pPr marL="0" marR="0" lvl="3"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4pPr>
            <a:lvl5pPr marL="0" marR="0" lvl="4"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5pPr>
            <a:lvl6pPr marL="0" marR="0" lvl="5"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6pPr>
            <a:lvl7pPr marL="0" marR="0" lvl="6"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7pPr>
            <a:lvl8pPr marL="0" marR="0" lvl="7"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8pPr>
            <a:lvl9pPr marL="0" marR="0" lvl="8"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9pPr>
          </a:lstStyle>
          <a:p>
            <a:endParaRPr/>
          </a:p>
        </p:txBody>
      </p:sp>
      <p:sp>
        <p:nvSpPr>
          <p:cNvPr id="40" name="Shape 40"/>
          <p:cNvSpPr txBox="1">
            <a:spLocks noGrp="1"/>
          </p:cNvSpPr>
          <p:nvPr>
            <p:ph type="sldNum" idx="12"/>
          </p:nvPr>
        </p:nvSpPr>
        <p:spPr>
          <a:xfrm>
            <a:off x="6457950" y="4767263"/>
            <a:ext cx="2057400" cy="273900"/>
          </a:xfrm>
          <a:prstGeom prst="rect">
            <a:avLst/>
          </a:prstGeom>
          <a:noFill/>
          <a:ln>
            <a:noFill/>
          </a:ln>
        </p:spPr>
        <p:txBody>
          <a:bodyPr wrap="square" lIns="91425" tIns="45700" rIns="91425" bIns="45700" anchor="ctr" anchorCtr="0">
            <a:noAutofit/>
          </a:bodyPr>
          <a:lstStyle/>
          <a:p>
            <a:pPr marL="0" marR="0" lvl="0" indent="-63500" algn="r" rtl="0">
              <a:lnSpc>
                <a:spcPct val="100000"/>
              </a:lnSpc>
              <a:spcBef>
                <a:spcPts val="0"/>
              </a:spcBef>
              <a:spcAft>
                <a:spcPts val="0"/>
              </a:spcAft>
              <a:buClr>
                <a:schemeClr val="dk2"/>
              </a:buClr>
              <a:buSzPts val="1000"/>
              <a:buFont typeface="Roboto"/>
              <a:buNone/>
            </a:pPr>
            <a:fld id="{00000000-1234-1234-1234-123412341234}" type="slidenum">
              <a:rPr lang="ja" sz="1000" b="0" i="0" u="none" strike="noStrike" cap="none">
                <a:solidFill>
                  <a:schemeClr val="dk2"/>
                </a:solidFill>
                <a:uFillTx/>
                <a:latin typeface="Roboto"/>
                <a:ea typeface="Roboto"/>
                <a:cs typeface="Roboto"/>
                <a:sym typeface="Roboto"/>
              </a:rPr>
              <a:t>‹#›</a:t>
            </a:fld>
            <a:endParaRPr lang="ja" sz="1000" b="0" i="0" u="none" strike="noStrike" cap="none">
              <a:solidFill>
                <a:schemeClr val="dk2"/>
              </a:solidFill>
              <a:uFillTx/>
              <a:latin typeface="Roboto"/>
              <a:ea typeface="Roboto"/>
              <a:cs typeface="Roboto"/>
              <a:sym typeface="Roboto"/>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cSld name="比較">
    <p:spTree>
      <p:nvGrpSpPr>
        <p:cNvPr id="1" name="Shape 41"/>
        <p:cNvGrpSpPr/>
        <p:nvPr/>
      </p:nvGrpSpPr>
      <p:grpSpPr>
        <a:xfrm>
          <a:off x="0" y="0"/>
          <a:ext cx="0" cy="0"/>
          <a:chOff x="0" y="0"/>
          <a:chExt cx="0" cy="0"/>
        </a:xfrm>
      </p:grpSpPr>
      <p:sp>
        <p:nvSpPr>
          <p:cNvPr id="42" name="Shape 42"/>
          <p:cNvSpPr txBox="1">
            <a:spLocks noGrp="1"/>
          </p:cNvSpPr>
          <p:nvPr>
            <p:ph type="title"/>
          </p:nvPr>
        </p:nvSpPr>
        <p:spPr>
          <a:xfrm>
            <a:off x="629841" y="273844"/>
            <a:ext cx="7886700" cy="994200"/>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SzPts val="3300"/>
              <a:buFont typeface="Arial"/>
              <a:buNone/>
              <a:defRPr sz="3300" b="0" i="0" u="none" strike="noStrike" cap="none">
                <a:solidFill>
                  <a:schemeClr val="dk1"/>
                </a:solidFill>
                <a:uFillTx/>
                <a:latin typeface="Arial"/>
                <a:ea typeface="Arial"/>
                <a:cs typeface="Arial"/>
                <a:sym typeface="Arial"/>
              </a:defRPr>
            </a:lvl1pPr>
            <a:lvl2pPr lvl="1" indent="0" rtl="0">
              <a:spcBef>
                <a:spcPts val="0"/>
              </a:spcBef>
              <a:buSzPts val="1400"/>
              <a:buNone/>
              <a:defRPr sz="1800">
                <a:uFillTx/>
              </a:defRPr>
            </a:lvl2pPr>
            <a:lvl3pPr lvl="2" indent="0" rtl="0">
              <a:spcBef>
                <a:spcPts val="0"/>
              </a:spcBef>
              <a:buSzPts val="1400"/>
              <a:buNone/>
              <a:defRPr sz="1800">
                <a:uFillTx/>
              </a:defRPr>
            </a:lvl3pPr>
            <a:lvl4pPr lvl="3" indent="0" rtl="0">
              <a:spcBef>
                <a:spcPts val="0"/>
              </a:spcBef>
              <a:buSzPts val="1400"/>
              <a:buNone/>
              <a:defRPr sz="1800">
                <a:uFillTx/>
              </a:defRPr>
            </a:lvl4pPr>
            <a:lvl5pPr lvl="4" indent="0" rtl="0">
              <a:spcBef>
                <a:spcPts val="0"/>
              </a:spcBef>
              <a:buSzPts val="1400"/>
              <a:buNone/>
              <a:defRPr sz="1800">
                <a:uFillTx/>
              </a:defRPr>
            </a:lvl5pPr>
            <a:lvl6pPr lvl="5" indent="0" rtl="0">
              <a:spcBef>
                <a:spcPts val="0"/>
              </a:spcBef>
              <a:buSzPts val="1400"/>
              <a:buNone/>
              <a:defRPr sz="1800">
                <a:uFillTx/>
              </a:defRPr>
            </a:lvl6pPr>
            <a:lvl7pPr lvl="6" indent="0" rtl="0">
              <a:spcBef>
                <a:spcPts val="0"/>
              </a:spcBef>
              <a:buSzPts val="1400"/>
              <a:buNone/>
              <a:defRPr sz="1800">
                <a:uFillTx/>
              </a:defRPr>
            </a:lvl7pPr>
            <a:lvl8pPr lvl="7" indent="0" rtl="0">
              <a:spcBef>
                <a:spcPts val="0"/>
              </a:spcBef>
              <a:buSzPts val="1400"/>
              <a:buNone/>
              <a:defRPr sz="1800">
                <a:uFillTx/>
              </a:defRPr>
            </a:lvl8pPr>
            <a:lvl9pPr lvl="8" indent="0" rtl="0">
              <a:spcBef>
                <a:spcPts val="0"/>
              </a:spcBef>
              <a:buSzPts val="1400"/>
              <a:buNone/>
              <a:defRPr sz="1800">
                <a:uFillTx/>
              </a:defRPr>
            </a:lvl9pPr>
          </a:lstStyle>
          <a:p>
            <a:endParaRPr/>
          </a:p>
        </p:txBody>
      </p:sp>
      <p:sp>
        <p:nvSpPr>
          <p:cNvPr id="43" name="Shape 43"/>
          <p:cNvSpPr txBox="1">
            <a:spLocks noGrp="1"/>
          </p:cNvSpPr>
          <p:nvPr>
            <p:ph type="body" idx="1"/>
          </p:nvPr>
        </p:nvSpPr>
        <p:spPr>
          <a:xfrm>
            <a:off x="629842" y="1260872"/>
            <a:ext cx="3868200" cy="618000"/>
          </a:xfrm>
          <a:prstGeom prst="rect">
            <a:avLst/>
          </a:prstGeom>
          <a:noFill/>
          <a:ln>
            <a:noFill/>
          </a:ln>
        </p:spPr>
        <p:txBody>
          <a:bodyPr wrap="square" lIns="91425" tIns="91425" rIns="91425" bIns="91425" anchor="b" anchorCtr="0"/>
          <a:lstStyle>
            <a:lvl1pPr marL="0" marR="0" lvl="0" indent="0" algn="l" rtl="0">
              <a:lnSpc>
                <a:spcPct val="90000"/>
              </a:lnSpc>
              <a:spcBef>
                <a:spcPts val="750"/>
              </a:spcBef>
              <a:buClr>
                <a:schemeClr val="dk1"/>
              </a:buClr>
              <a:buSzPts val="1800"/>
              <a:buFont typeface="Arial"/>
              <a:buNone/>
              <a:defRPr sz="1800" b="1" i="0" u="none" strike="noStrike" cap="none">
                <a:solidFill>
                  <a:schemeClr val="dk1"/>
                </a:solidFill>
                <a:uFillTx/>
                <a:latin typeface="Arial"/>
                <a:ea typeface="Arial"/>
                <a:cs typeface="Arial"/>
                <a:sym typeface="Arial"/>
              </a:defRPr>
            </a:lvl1pPr>
            <a:lvl2pPr marL="342900" marR="0" lvl="1" indent="0" algn="l" rtl="0">
              <a:lnSpc>
                <a:spcPct val="90000"/>
              </a:lnSpc>
              <a:spcBef>
                <a:spcPts val="375"/>
              </a:spcBef>
              <a:buClr>
                <a:schemeClr val="dk1"/>
              </a:buClr>
              <a:buSzPts val="1500"/>
              <a:buFont typeface="Arial"/>
              <a:buNone/>
              <a:defRPr sz="1500" b="1" i="0" u="none" strike="noStrike" cap="none">
                <a:solidFill>
                  <a:schemeClr val="dk1"/>
                </a:solidFill>
                <a:uFillTx/>
                <a:latin typeface="Arial"/>
                <a:ea typeface="Arial"/>
                <a:cs typeface="Arial"/>
                <a:sym typeface="Arial"/>
              </a:defRPr>
            </a:lvl2pPr>
            <a:lvl3pPr marL="685800" marR="0" lvl="2" indent="0" algn="l" rtl="0">
              <a:lnSpc>
                <a:spcPct val="90000"/>
              </a:lnSpc>
              <a:spcBef>
                <a:spcPts val="375"/>
              </a:spcBef>
              <a:buClr>
                <a:schemeClr val="dk1"/>
              </a:buClr>
              <a:buSzPts val="1350"/>
              <a:buFont typeface="Arial"/>
              <a:buNone/>
              <a:defRPr sz="1350" b="1" i="0" u="none" strike="noStrike" cap="none">
                <a:solidFill>
                  <a:schemeClr val="dk1"/>
                </a:solidFill>
                <a:uFillTx/>
                <a:latin typeface="Arial"/>
                <a:ea typeface="Arial"/>
                <a:cs typeface="Arial"/>
                <a:sym typeface="Arial"/>
              </a:defRPr>
            </a:lvl3pPr>
            <a:lvl4pPr marL="1028700" marR="0" lvl="3" indent="0" algn="l" rtl="0">
              <a:lnSpc>
                <a:spcPct val="90000"/>
              </a:lnSpc>
              <a:spcBef>
                <a:spcPts val="375"/>
              </a:spcBef>
              <a:buClr>
                <a:schemeClr val="dk1"/>
              </a:buClr>
              <a:buSzPts val="1200"/>
              <a:buFont typeface="Arial"/>
              <a:buNone/>
              <a:defRPr sz="1200" b="1" i="0" u="none" strike="noStrike" cap="none">
                <a:solidFill>
                  <a:schemeClr val="dk1"/>
                </a:solidFill>
                <a:uFillTx/>
                <a:latin typeface="Arial"/>
                <a:ea typeface="Arial"/>
                <a:cs typeface="Arial"/>
                <a:sym typeface="Arial"/>
              </a:defRPr>
            </a:lvl4pPr>
            <a:lvl5pPr marL="1371600" marR="0" lvl="4" indent="0" algn="l" rtl="0">
              <a:lnSpc>
                <a:spcPct val="90000"/>
              </a:lnSpc>
              <a:spcBef>
                <a:spcPts val="375"/>
              </a:spcBef>
              <a:buClr>
                <a:schemeClr val="dk1"/>
              </a:buClr>
              <a:buSzPts val="1200"/>
              <a:buFont typeface="Arial"/>
              <a:buNone/>
              <a:defRPr sz="1200" b="1" i="0" u="none" strike="noStrike" cap="none">
                <a:solidFill>
                  <a:schemeClr val="dk1"/>
                </a:solidFill>
                <a:uFillTx/>
                <a:latin typeface="Arial"/>
                <a:ea typeface="Arial"/>
                <a:cs typeface="Arial"/>
                <a:sym typeface="Arial"/>
              </a:defRPr>
            </a:lvl5pPr>
            <a:lvl6pPr marL="1714500" marR="0" lvl="5" indent="0" algn="l" rtl="0">
              <a:lnSpc>
                <a:spcPct val="90000"/>
              </a:lnSpc>
              <a:spcBef>
                <a:spcPts val="375"/>
              </a:spcBef>
              <a:buClr>
                <a:schemeClr val="dk1"/>
              </a:buClr>
              <a:buSzPts val="1200"/>
              <a:buFont typeface="Arial"/>
              <a:buNone/>
              <a:defRPr sz="1200" b="1" i="0" u="none" strike="noStrike" cap="none">
                <a:solidFill>
                  <a:schemeClr val="dk1"/>
                </a:solidFill>
                <a:uFillTx/>
                <a:latin typeface="Arial"/>
                <a:ea typeface="Arial"/>
                <a:cs typeface="Arial"/>
                <a:sym typeface="Arial"/>
              </a:defRPr>
            </a:lvl6pPr>
            <a:lvl7pPr marL="2057400" marR="0" lvl="6" indent="0" algn="l" rtl="0">
              <a:lnSpc>
                <a:spcPct val="90000"/>
              </a:lnSpc>
              <a:spcBef>
                <a:spcPts val="375"/>
              </a:spcBef>
              <a:buClr>
                <a:schemeClr val="dk1"/>
              </a:buClr>
              <a:buSzPts val="1200"/>
              <a:buFont typeface="Arial"/>
              <a:buNone/>
              <a:defRPr sz="1200" b="1" i="0" u="none" strike="noStrike" cap="none">
                <a:solidFill>
                  <a:schemeClr val="dk1"/>
                </a:solidFill>
                <a:uFillTx/>
                <a:latin typeface="Arial"/>
                <a:ea typeface="Arial"/>
                <a:cs typeface="Arial"/>
                <a:sym typeface="Arial"/>
              </a:defRPr>
            </a:lvl7pPr>
            <a:lvl8pPr marL="2400300" marR="0" lvl="7" indent="0" algn="l" rtl="0">
              <a:lnSpc>
                <a:spcPct val="90000"/>
              </a:lnSpc>
              <a:spcBef>
                <a:spcPts val="375"/>
              </a:spcBef>
              <a:buClr>
                <a:schemeClr val="dk1"/>
              </a:buClr>
              <a:buSzPts val="1200"/>
              <a:buFont typeface="Arial"/>
              <a:buNone/>
              <a:defRPr sz="1200" b="1" i="0" u="none" strike="noStrike" cap="none">
                <a:solidFill>
                  <a:schemeClr val="dk1"/>
                </a:solidFill>
                <a:uFillTx/>
                <a:latin typeface="Arial"/>
                <a:ea typeface="Arial"/>
                <a:cs typeface="Arial"/>
                <a:sym typeface="Arial"/>
              </a:defRPr>
            </a:lvl8pPr>
            <a:lvl9pPr marL="2743200" marR="0" lvl="8" indent="0" algn="l" rtl="0">
              <a:lnSpc>
                <a:spcPct val="90000"/>
              </a:lnSpc>
              <a:spcBef>
                <a:spcPts val="375"/>
              </a:spcBef>
              <a:buClr>
                <a:schemeClr val="dk1"/>
              </a:buClr>
              <a:buSzPts val="1200"/>
              <a:buFont typeface="Arial"/>
              <a:buNone/>
              <a:defRPr sz="1200" b="1" i="0" u="none" strike="noStrike" cap="none">
                <a:solidFill>
                  <a:schemeClr val="dk1"/>
                </a:solidFill>
                <a:uFillTx/>
                <a:latin typeface="Arial"/>
                <a:ea typeface="Arial"/>
                <a:cs typeface="Arial"/>
                <a:sym typeface="Arial"/>
              </a:defRPr>
            </a:lvl9pPr>
          </a:lstStyle>
          <a:p>
            <a:endParaRPr/>
          </a:p>
        </p:txBody>
      </p:sp>
      <p:sp>
        <p:nvSpPr>
          <p:cNvPr id="44" name="Shape 44"/>
          <p:cNvSpPr txBox="1">
            <a:spLocks noGrp="1"/>
          </p:cNvSpPr>
          <p:nvPr>
            <p:ph type="body" idx="2"/>
          </p:nvPr>
        </p:nvSpPr>
        <p:spPr>
          <a:xfrm>
            <a:off x="629842" y="1878806"/>
            <a:ext cx="3868200" cy="2763300"/>
          </a:xfrm>
          <a:prstGeom prst="rect">
            <a:avLst/>
          </a:prstGeom>
          <a:noFill/>
          <a:ln>
            <a:noFill/>
          </a:ln>
        </p:spPr>
        <p:txBody>
          <a:bodyPr wrap="square" lIns="91425" tIns="91425" rIns="91425" bIns="91425" anchor="t" anchorCtr="0"/>
          <a:lstStyle>
            <a:lvl1pPr marL="171450" marR="0" lvl="0" indent="-38100" algn="l" rtl="0">
              <a:lnSpc>
                <a:spcPct val="90000"/>
              </a:lnSpc>
              <a:spcBef>
                <a:spcPts val="750"/>
              </a:spcBef>
              <a:buClr>
                <a:schemeClr val="dk1"/>
              </a:buClr>
              <a:buSzPts val="2100"/>
              <a:buFont typeface="Arial"/>
              <a:buChar char="•"/>
              <a:defRPr sz="2100" b="0" i="0" u="none" strike="noStrike" cap="none">
                <a:solidFill>
                  <a:schemeClr val="dk1"/>
                </a:solidFill>
                <a:uFillTx/>
                <a:latin typeface="Arial"/>
                <a:ea typeface="Arial"/>
                <a:cs typeface="Arial"/>
                <a:sym typeface="Arial"/>
              </a:defRPr>
            </a:lvl1pPr>
            <a:lvl2pPr marL="514350" marR="0" lvl="1" indent="-57150" algn="l" rtl="0">
              <a:lnSpc>
                <a:spcPct val="90000"/>
              </a:lnSpc>
              <a:spcBef>
                <a:spcPts val="375"/>
              </a:spcBef>
              <a:buClr>
                <a:schemeClr val="dk1"/>
              </a:buClr>
              <a:buSzPts val="1800"/>
              <a:buFont typeface="Arial"/>
              <a:buChar char="•"/>
              <a:defRPr sz="1800" b="0" i="0" u="none" strike="noStrike" cap="none">
                <a:solidFill>
                  <a:schemeClr val="dk1"/>
                </a:solidFill>
                <a:uFillTx/>
                <a:latin typeface="Arial"/>
                <a:ea typeface="Arial"/>
                <a:cs typeface="Arial"/>
                <a:sym typeface="Arial"/>
              </a:defRPr>
            </a:lvl2pPr>
            <a:lvl3pPr marL="857250" marR="0" lvl="2" indent="-76200" algn="l" rtl="0">
              <a:lnSpc>
                <a:spcPct val="90000"/>
              </a:lnSpc>
              <a:spcBef>
                <a:spcPts val="375"/>
              </a:spcBef>
              <a:buClr>
                <a:schemeClr val="dk1"/>
              </a:buClr>
              <a:buSzPts val="1500"/>
              <a:buFont typeface="Arial"/>
              <a:buChar char="•"/>
              <a:defRPr sz="1500" b="0" i="0" u="none" strike="noStrike" cap="none">
                <a:solidFill>
                  <a:schemeClr val="dk1"/>
                </a:solidFill>
                <a:uFillTx/>
                <a:latin typeface="Arial"/>
                <a:ea typeface="Arial"/>
                <a:cs typeface="Arial"/>
                <a:sym typeface="Arial"/>
              </a:defRPr>
            </a:lvl3pPr>
            <a:lvl4pPr marL="1200150" marR="0" lvl="3" indent="-85725" algn="l" rtl="0">
              <a:lnSpc>
                <a:spcPct val="90000"/>
              </a:lnSpc>
              <a:spcBef>
                <a:spcPts val="375"/>
              </a:spcBef>
              <a:buClr>
                <a:schemeClr val="dk1"/>
              </a:buClr>
              <a:buSzPts val="1350"/>
              <a:buFont typeface="Arial"/>
              <a:buChar char="•"/>
              <a:defRPr sz="1350" b="0" i="0" u="none" strike="noStrike" cap="none">
                <a:solidFill>
                  <a:schemeClr val="dk1"/>
                </a:solidFill>
                <a:uFillTx/>
                <a:latin typeface="Arial"/>
                <a:ea typeface="Arial"/>
                <a:cs typeface="Arial"/>
                <a:sym typeface="Arial"/>
              </a:defRPr>
            </a:lvl4pPr>
            <a:lvl5pPr marL="1543050" marR="0" lvl="4" indent="-85725" algn="l" rtl="0">
              <a:lnSpc>
                <a:spcPct val="90000"/>
              </a:lnSpc>
              <a:spcBef>
                <a:spcPts val="375"/>
              </a:spcBef>
              <a:buClr>
                <a:schemeClr val="dk1"/>
              </a:buClr>
              <a:buSzPts val="1350"/>
              <a:buFont typeface="Arial"/>
              <a:buChar char="•"/>
              <a:defRPr sz="1350" b="0" i="0" u="none" strike="noStrike" cap="none">
                <a:solidFill>
                  <a:schemeClr val="dk1"/>
                </a:solidFill>
                <a:uFillTx/>
                <a:latin typeface="Arial"/>
                <a:ea typeface="Arial"/>
                <a:cs typeface="Arial"/>
                <a:sym typeface="Arial"/>
              </a:defRPr>
            </a:lvl5pPr>
            <a:lvl6pPr marL="1885950" marR="0" lvl="5" indent="-85725" algn="l" rtl="0">
              <a:lnSpc>
                <a:spcPct val="90000"/>
              </a:lnSpc>
              <a:spcBef>
                <a:spcPts val="375"/>
              </a:spcBef>
              <a:buClr>
                <a:schemeClr val="dk1"/>
              </a:buClr>
              <a:buSzPts val="1350"/>
              <a:buFont typeface="Arial"/>
              <a:buChar char="•"/>
              <a:defRPr sz="1350" b="0" i="0" u="none" strike="noStrike" cap="none">
                <a:solidFill>
                  <a:schemeClr val="dk1"/>
                </a:solidFill>
                <a:uFillTx/>
                <a:latin typeface="Arial"/>
                <a:ea typeface="Arial"/>
                <a:cs typeface="Arial"/>
                <a:sym typeface="Arial"/>
              </a:defRPr>
            </a:lvl6pPr>
            <a:lvl7pPr marL="2228850" marR="0" lvl="6" indent="-85725" algn="l" rtl="0">
              <a:lnSpc>
                <a:spcPct val="90000"/>
              </a:lnSpc>
              <a:spcBef>
                <a:spcPts val="375"/>
              </a:spcBef>
              <a:buClr>
                <a:schemeClr val="dk1"/>
              </a:buClr>
              <a:buSzPts val="1350"/>
              <a:buFont typeface="Arial"/>
              <a:buChar char="•"/>
              <a:defRPr sz="1350" b="0" i="0" u="none" strike="noStrike" cap="none">
                <a:solidFill>
                  <a:schemeClr val="dk1"/>
                </a:solidFill>
                <a:uFillTx/>
                <a:latin typeface="Arial"/>
                <a:ea typeface="Arial"/>
                <a:cs typeface="Arial"/>
                <a:sym typeface="Arial"/>
              </a:defRPr>
            </a:lvl7pPr>
            <a:lvl8pPr marL="2571750" marR="0" lvl="7" indent="-85725" algn="l" rtl="0">
              <a:lnSpc>
                <a:spcPct val="90000"/>
              </a:lnSpc>
              <a:spcBef>
                <a:spcPts val="375"/>
              </a:spcBef>
              <a:buClr>
                <a:schemeClr val="dk1"/>
              </a:buClr>
              <a:buSzPts val="1350"/>
              <a:buFont typeface="Arial"/>
              <a:buChar char="•"/>
              <a:defRPr sz="1350" b="0" i="0" u="none" strike="noStrike" cap="none">
                <a:solidFill>
                  <a:schemeClr val="dk1"/>
                </a:solidFill>
                <a:uFillTx/>
                <a:latin typeface="Arial"/>
                <a:ea typeface="Arial"/>
                <a:cs typeface="Arial"/>
                <a:sym typeface="Arial"/>
              </a:defRPr>
            </a:lvl8pPr>
            <a:lvl9pPr marL="2914650" marR="0" lvl="8" indent="-85725" algn="l" rtl="0">
              <a:lnSpc>
                <a:spcPct val="90000"/>
              </a:lnSpc>
              <a:spcBef>
                <a:spcPts val="375"/>
              </a:spcBef>
              <a:buClr>
                <a:schemeClr val="dk1"/>
              </a:buClr>
              <a:buSzPts val="1350"/>
              <a:buFont typeface="Arial"/>
              <a:buChar char="•"/>
              <a:defRPr sz="1350" b="0" i="0" u="none" strike="noStrike" cap="none">
                <a:solidFill>
                  <a:schemeClr val="dk1"/>
                </a:solidFill>
                <a:uFillTx/>
                <a:latin typeface="Arial"/>
                <a:ea typeface="Arial"/>
                <a:cs typeface="Arial"/>
                <a:sym typeface="Arial"/>
              </a:defRPr>
            </a:lvl9pPr>
          </a:lstStyle>
          <a:p>
            <a:endParaRPr/>
          </a:p>
        </p:txBody>
      </p:sp>
      <p:sp>
        <p:nvSpPr>
          <p:cNvPr id="45" name="Shape 45"/>
          <p:cNvSpPr txBox="1">
            <a:spLocks noGrp="1"/>
          </p:cNvSpPr>
          <p:nvPr>
            <p:ph type="body" idx="3"/>
          </p:nvPr>
        </p:nvSpPr>
        <p:spPr>
          <a:xfrm>
            <a:off x="4629150" y="1260872"/>
            <a:ext cx="3887400" cy="618000"/>
          </a:xfrm>
          <a:prstGeom prst="rect">
            <a:avLst/>
          </a:prstGeom>
          <a:noFill/>
          <a:ln>
            <a:noFill/>
          </a:ln>
        </p:spPr>
        <p:txBody>
          <a:bodyPr wrap="square" lIns="91425" tIns="91425" rIns="91425" bIns="91425" anchor="b" anchorCtr="0"/>
          <a:lstStyle>
            <a:lvl1pPr marL="0" marR="0" lvl="0" indent="0" algn="l" rtl="0">
              <a:lnSpc>
                <a:spcPct val="90000"/>
              </a:lnSpc>
              <a:spcBef>
                <a:spcPts val="750"/>
              </a:spcBef>
              <a:buClr>
                <a:schemeClr val="dk1"/>
              </a:buClr>
              <a:buSzPts val="1800"/>
              <a:buFont typeface="Arial"/>
              <a:buNone/>
              <a:defRPr sz="1800" b="1" i="0" u="none" strike="noStrike" cap="none">
                <a:solidFill>
                  <a:schemeClr val="dk1"/>
                </a:solidFill>
                <a:uFillTx/>
                <a:latin typeface="Arial"/>
                <a:ea typeface="Arial"/>
                <a:cs typeface="Arial"/>
                <a:sym typeface="Arial"/>
              </a:defRPr>
            </a:lvl1pPr>
            <a:lvl2pPr marL="342900" marR="0" lvl="1" indent="0" algn="l" rtl="0">
              <a:lnSpc>
                <a:spcPct val="90000"/>
              </a:lnSpc>
              <a:spcBef>
                <a:spcPts val="375"/>
              </a:spcBef>
              <a:buClr>
                <a:schemeClr val="dk1"/>
              </a:buClr>
              <a:buSzPts val="1500"/>
              <a:buFont typeface="Arial"/>
              <a:buNone/>
              <a:defRPr sz="1500" b="1" i="0" u="none" strike="noStrike" cap="none">
                <a:solidFill>
                  <a:schemeClr val="dk1"/>
                </a:solidFill>
                <a:uFillTx/>
                <a:latin typeface="Arial"/>
                <a:ea typeface="Arial"/>
                <a:cs typeface="Arial"/>
                <a:sym typeface="Arial"/>
              </a:defRPr>
            </a:lvl2pPr>
            <a:lvl3pPr marL="685800" marR="0" lvl="2" indent="0" algn="l" rtl="0">
              <a:lnSpc>
                <a:spcPct val="90000"/>
              </a:lnSpc>
              <a:spcBef>
                <a:spcPts val="375"/>
              </a:spcBef>
              <a:buClr>
                <a:schemeClr val="dk1"/>
              </a:buClr>
              <a:buSzPts val="1350"/>
              <a:buFont typeface="Arial"/>
              <a:buNone/>
              <a:defRPr sz="1350" b="1" i="0" u="none" strike="noStrike" cap="none">
                <a:solidFill>
                  <a:schemeClr val="dk1"/>
                </a:solidFill>
                <a:uFillTx/>
                <a:latin typeface="Arial"/>
                <a:ea typeface="Arial"/>
                <a:cs typeface="Arial"/>
                <a:sym typeface="Arial"/>
              </a:defRPr>
            </a:lvl3pPr>
            <a:lvl4pPr marL="1028700" marR="0" lvl="3" indent="0" algn="l" rtl="0">
              <a:lnSpc>
                <a:spcPct val="90000"/>
              </a:lnSpc>
              <a:spcBef>
                <a:spcPts val="375"/>
              </a:spcBef>
              <a:buClr>
                <a:schemeClr val="dk1"/>
              </a:buClr>
              <a:buSzPts val="1200"/>
              <a:buFont typeface="Arial"/>
              <a:buNone/>
              <a:defRPr sz="1200" b="1" i="0" u="none" strike="noStrike" cap="none">
                <a:solidFill>
                  <a:schemeClr val="dk1"/>
                </a:solidFill>
                <a:uFillTx/>
                <a:latin typeface="Arial"/>
                <a:ea typeface="Arial"/>
                <a:cs typeface="Arial"/>
                <a:sym typeface="Arial"/>
              </a:defRPr>
            </a:lvl4pPr>
            <a:lvl5pPr marL="1371600" marR="0" lvl="4" indent="0" algn="l" rtl="0">
              <a:lnSpc>
                <a:spcPct val="90000"/>
              </a:lnSpc>
              <a:spcBef>
                <a:spcPts val="375"/>
              </a:spcBef>
              <a:buClr>
                <a:schemeClr val="dk1"/>
              </a:buClr>
              <a:buSzPts val="1200"/>
              <a:buFont typeface="Arial"/>
              <a:buNone/>
              <a:defRPr sz="1200" b="1" i="0" u="none" strike="noStrike" cap="none">
                <a:solidFill>
                  <a:schemeClr val="dk1"/>
                </a:solidFill>
                <a:uFillTx/>
                <a:latin typeface="Arial"/>
                <a:ea typeface="Arial"/>
                <a:cs typeface="Arial"/>
                <a:sym typeface="Arial"/>
              </a:defRPr>
            </a:lvl5pPr>
            <a:lvl6pPr marL="1714500" marR="0" lvl="5" indent="0" algn="l" rtl="0">
              <a:lnSpc>
                <a:spcPct val="90000"/>
              </a:lnSpc>
              <a:spcBef>
                <a:spcPts val="375"/>
              </a:spcBef>
              <a:buClr>
                <a:schemeClr val="dk1"/>
              </a:buClr>
              <a:buSzPts val="1200"/>
              <a:buFont typeface="Arial"/>
              <a:buNone/>
              <a:defRPr sz="1200" b="1" i="0" u="none" strike="noStrike" cap="none">
                <a:solidFill>
                  <a:schemeClr val="dk1"/>
                </a:solidFill>
                <a:uFillTx/>
                <a:latin typeface="Arial"/>
                <a:ea typeface="Arial"/>
                <a:cs typeface="Arial"/>
                <a:sym typeface="Arial"/>
              </a:defRPr>
            </a:lvl6pPr>
            <a:lvl7pPr marL="2057400" marR="0" lvl="6" indent="0" algn="l" rtl="0">
              <a:lnSpc>
                <a:spcPct val="90000"/>
              </a:lnSpc>
              <a:spcBef>
                <a:spcPts val="375"/>
              </a:spcBef>
              <a:buClr>
                <a:schemeClr val="dk1"/>
              </a:buClr>
              <a:buSzPts val="1200"/>
              <a:buFont typeface="Arial"/>
              <a:buNone/>
              <a:defRPr sz="1200" b="1" i="0" u="none" strike="noStrike" cap="none">
                <a:solidFill>
                  <a:schemeClr val="dk1"/>
                </a:solidFill>
                <a:uFillTx/>
                <a:latin typeface="Arial"/>
                <a:ea typeface="Arial"/>
                <a:cs typeface="Arial"/>
                <a:sym typeface="Arial"/>
              </a:defRPr>
            </a:lvl7pPr>
            <a:lvl8pPr marL="2400300" marR="0" lvl="7" indent="0" algn="l" rtl="0">
              <a:lnSpc>
                <a:spcPct val="90000"/>
              </a:lnSpc>
              <a:spcBef>
                <a:spcPts val="375"/>
              </a:spcBef>
              <a:buClr>
                <a:schemeClr val="dk1"/>
              </a:buClr>
              <a:buSzPts val="1200"/>
              <a:buFont typeface="Arial"/>
              <a:buNone/>
              <a:defRPr sz="1200" b="1" i="0" u="none" strike="noStrike" cap="none">
                <a:solidFill>
                  <a:schemeClr val="dk1"/>
                </a:solidFill>
                <a:uFillTx/>
                <a:latin typeface="Arial"/>
                <a:ea typeface="Arial"/>
                <a:cs typeface="Arial"/>
                <a:sym typeface="Arial"/>
              </a:defRPr>
            </a:lvl8pPr>
            <a:lvl9pPr marL="2743200" marR="0" lvl="8" indent="0" algn="l" rtl="0">
              <a:lnSpc>
                <a:spcPct val="90000"/>
              </a:lnSpc>
              <a:spcBef>
                <a:spcPts val="375"/>
              </a:spcBef>
              <a:buClr>
                <a:schemeClr val="dk1"/>
              </a:buClr>
              <a:buSzPts val="1200"/>
              <a:buFont typeface="Arial"/>
              <a:buNone/>
              <a:defRPr sz="1200" b="1" i="0" u="none" strike="noStrike" cap="none">
                <a:solidFill>
                  <a:schemeClr val="dk1"/>
                </a:solidFill>
                <a:uFillTx/>
                <a:latin typeface="Arial"/>
                <a:ea typeface="Arial"/>
                <a:cs typeface="Arial"/>
                <a:sym typeface="Arial"/>
              </a:defRPr>
            </a:lvl9pPr>
          </a:lstStyle>
          <a:p>
            <a:endParaRPr/>
          </a:p>
        </p:txBody>
      </p:sp>
      <p:sp>
        <p:nvSpPr>
          <p:cNvPr id="46" name="Shape 46"/>
          <p:cNvSpPr txBox="1">
            <a:spLocks noGrp="1"/>
          </p:cNvSpPr>
          <p:nvPr>
            <p:ph type="body" idx="4"/>
          </p:nvPr>
        </p:nvSpPr>
        <p:spPr>
          <a:xfrm>
            <a:off x="4629150" y="1878806"/>
            <a:ext cx="3887400" cy="2763300"/>
          </a:xfrm>
          <a:prstGeom prst="rect">
            <a:avLst/>
          </a:prstGeom>
          <a:noFill/>
          <a:ln>
            <a:noFill/>
          </a:ln>
        </p:spPr>
        <p:txBody>
          <a:bodyPr wrap="square" lIns="91425" tIns="91425" rIns="91425" bIns="91425" anchor="t" anchorCtr="0"/>
          <a:lstStyle>
            <a:lvl1pPr marL="171450" marR="0" lvl="0" indent="-38100" algn="l" rtl="0">
              <a:lnSpc>
                <a:spcPct val="90000"/>
              </a:lnSpc>
              <a:spcBef>
                <a:spcPts val="750"/>
              </a:spcBef>
              <a:buClr>
                <a:schemeClr val="dk1"/>
              </a:buClr>
              <a:buSzPts val="2100"/>
              <a:buFont typeface="Arial"/>
              <a:buChar char="•"/>
              <a:defRPr sz="2100" b="0" i="0" u="none" strike="noStrike" cap="none">
                <a:solidFill>
                  <a:schemeClr val="dk1"/>
                </a:solidFill>
                <a:uFillTx/>
                <a:latin typeface="Arial"/>
                <a:ea typeface="Arial"/>
                <a:cs typeface="Arial"/>
                <a:sym typeface="Arial"/>
              </a:defRPr>
            </a:lvl1pPr>
            <a:lvl2pPr marL="514350" marR="0" lvl="1" indent="-57150" algn="l" rtl="0">
              <a:lnSpc>
                <a:spcPct val="90000"/>
              </a:lnSpc>
              <a:spcBef>
                <a:spcPts val="375"/>
              </a:spcBef>
              <a:buClr>
                <a:schemeClr val="dk1"/>
              </a:buClr>
              <a:buSzPts val="1800"/>
              <a:buFont typeface="Arial"/>
              <a:buChar char="•"/>
              <a:defRPr sz="1800" b="0" i="0" u="none" strike="noStrike" cap="none">
                <a:solidFill>
                  <a:schemeClr val="dk1"/>
                </a:solidFill>
                <a:uFillTx/>
                <a:latin typeface="Arial"/>
                <a:ea typeface="Arial"/>
                <a:cs typeface="Arial"/>
                <a:sym typeface="Arial"/>
              </a:defRPr>
            </a:lvl2pPr>
            <a:lvl3pPr marL="857250" marR="0" lvl="2" indent="-76200" algn="l" rtl="0">
              <a:lnSpc>
                <a:spcPct val="90000"/>
              </a:lnSpc>
              <a:spcBef>
                <a:spcPts val="375"/>
              </a:spcBef>
              <a:buClr>
                <a:schemeClr val="dk1"/>
              </a:buClr>
              <a:buSzPts val="1500"/>
              <a:buFont typeface="Arial"/>
              <a:buChar char="•"/>
              <a:defRPr sz="1500" b="0" i="0" u="none" strike="noStrike" cap="none">
                <a:solidFill>
                  <a:schemeClr val="dk1"/>
                </a:solidFill>
                <a:uFillTx/>
                <a:latin typeface="Arial"/>
                <a:ea typeface="Arial"/>
                <a:cs typeface="Arial"/>
                <a:sym typeface="Arial"/>
              </a:defRPr>
            </a:lvl3pPr>
            <a:lvl4pPr marL="1200150" marR="0" lvl="3" indent="-85725" algn="l" rtl="0">
              <a:lnSpc>
                <a:spcPct val="90000"/>
              </a:lnSpc>
              <a:spcBef>
                <a:spcPts val="375"/>
              </a:spcBef>
              <a:buClr>
                <a:schemeClr val="dk1"/>
              </a:buClr>
              <a:buSzPts val="1350"/>
              <a:buFont typeface="Arial"/>
              <a:buChar char="•"/>
              <a:defRPr sz="1350" b="0" i="0" u="none" strike="noStrike" cap="none">
                <a:solidFill>
                  <a:schemeClr val="dk1"/>
                </a:solidFill>
                <a:uFillTx/>
                <a:latin typeface="Arial"/>
                <a:ea typeface="Arial"/>
                <a:cs typeface="Arial"/>
                <a:sym typeface="Arial"/>
              </a:defRPr>
            </a:lvl4pPr>
            <a:lvl5pPr marL="1543050" marR="0" lvl="4" indent="-85725" algn="l" rtl="0">
              <a:lnSpc>
                <a:spcPct val="90000"/>
              </a:lnSpc>
              <a:spcBef>
                <a:spcPts val="375"/>
              </a:spcBef>
              <a:buClr>
                <a:schemeClr val="dk1"/>
              </a:buClr>
              <a:buSzPts val="1350"/>
              <a:buFont typeface="Arial"/>
              <a:buChar char="•"/>
              <a:defRPr sz="1350" b="0" i="0" u="none" strike="noStrike" cap="none">
                <a:solidFill>
                  <a:schemeClr val="dk1"/>
                </a:solidFill>
                <a:uFillTx/>
                <a:latin typeface="Arial"/>
                <a:ea typeface="Arial"/>
                <a:cs typeface="Arial"/>
                <a:sym typeface="Arial"/>
              </a:defRPr>
            </a:lvl5pPr>
            <a:lvl6pPr marL="1885950" marR="0" lvl="5" indent="-85725" algn="l" rtl="0">
              <a:lnSpc>
                <a:spcPct val="90000"/>
              </a:lnSpc>
              <a:spcBef>
                <a:spcPts val="375"/>
              </a:spcBef>
              <a:buClr>
                <a:schemeClr val="dk1"/>
              </a:buClr>
              <a:buSzPts val="1350"/>
              <a:buFont typeface="Arial"/>
              <a:buChar char="•"/>
              <a:defRPr sz="1350" b="0" i="0" u="none" strike="noStrike" cap="none">
                <a:solidFill>
                  <a:schemeClr val="dk1"/>
                </a:solidFill>
                <a:uFillTx/>
                <a:latin typeface="Arial"/>
                <a:ea typeface="Arial"/>
                <a:cs typeface="Arial"/>
                <a:sym typeface="Arial"/>
              </a:defRPr>
            </a:lvl6pPr>
            <a:lvl7pPr marL="2228850" marR="0" lvl="6" indent="-85725" algn="l" rtl="0">
              <a:lnSpc>
                <a:spcPct val="90000"/>
              </a:lnSpc>
              <a:spcBef>
                <a:spcPts val="375"/>
              </a:spcBef>
              <a:buClr>
                <a:schemeClr val="dk1"/>
              </a:buClr>
              <a:buSzPts val="1350"/>
              <a:buFont typeface="Arial"/>
              <a:buChar char="•"/>
              <a:defRPr sz="1350" b="0" i="0" u="none" strike="noStrike" cap="none">
                <a:solidFill>
                  <a:schemeClr val="dk1"/>
                </a:solidFill>
                <a:uFillTx/>
                <a:latin typeface="Arial"/>
                <a:ea typeface="Arial"/>
                <a:cs typeface="Arial"/>
                <a:sym typeface="Arial"/>
              </a:defRPr>
            </a:lvl7pPr>
            <a:lvl8pPr marL="2571750" marR="0" lvl="7" indent="-85725" algn="l" rtl="0">
              <a:lnSpc>
                <a:spcPct val="90000"/>
              </a:lnSpc>
              <a:spcBef>
                <a:spcPts val="375"/>
              </a:spcBef>
              <a:buClr>
                <a:schemeClr val="dk1"/>
              </a:buClr>
              <a:buSzPts val="1350"/>
              <a:buFont typeface="Arial"/>
              <a:buChar char="•"/>
              <a:defRPr sz="1350" b="0" i="0" u="none" strike="noStrike" cap="none">
                <a:solidFill>
                  <a:schemeClr val="dk1"/>
                </a:solidFill>
                <a:uFillTx/>
                <a:latin typeface="Arial"/>
                <a:ea typeface="Arial"/>
                <a:cs typeface="Arial"/>
                <a:sym typeface="Arial"/>
              </a:defRPr>
            </a:lvl8pPr>
            <a:lvl9pPr marL="2914650" marR="0" lvl="8" indent="-85725" algn="l" rtl="0">
              <a:lnSpc>
                <a:spcPct val="90000"/>
              </a:lnSpc>
              <a:spcBef>
                <a:spcPts val="375"/>
              </a:spcBef>
              <a:buClr>
                <a:schemeClr val="dk1"/>
              </a:buClr>
              <a:buSzPts val="1350"/>
              <a:buFont typeface="Arial"/>
              <a:buChar char="•"/>
              <a:defRPr sz="1350" b="0" i="0" u="none" strike="noStrike" cap="none">
                <a:solidFill>
                  <a:schemeClr val="dk1"/>
                </a:solidFill>
                <a:uFillTx/>
                <a:latin typeface="Arial"/>
                <a:ea typeface="Arial"/>
                <a:cs typeface="Arial"/>
                <a:sym typeface="Arial"/>
              </a:defRPr>
            </a:lvl9pPr>
          </a:lstStyle>
          <a:p>
            <a:endParaRPr/>
          </a:p>
        </p:txBody>
      </p:sp>
      <p:sp>
        <p:nvSpPr>
          <p:cNvPr id="47" name="Shape 47"/>
          <p:cNvSpPr txBox="1">
            <a:spLocks noGrp="1"/>
          </p:cNvSpPr>
          <p:nvPr>
            <p:ph type="dt" idx="10"/>
          </p:nvPr>
        </p:nvSpPr>
        <p:spPr>
          <a:xfrm>
            <a:off x="628650" y="4767263"/>
            <a:ext cx="2057400" cy="273900"/>
          </a:xfrm>
          <a:prstGeom prst="rect">
            <a:avLst/>
          </a:prstGeom>
          <a:noFill/>
          <a:ln>
            <a:noFill/>
          </a:ln>
        </p:spPr>
        <p:txBody>
          <a:bodyPr wrap="square" lIns="91425" tIns="91425" rIns="91425" bIns="91425" anchor="ctr" anchorCtr="0"/>
          <a:lstStyle>
            <a:lvl1pPr marL="0" marR="0" lvl="0" indent="0" algn="l" rtl="0">
              <a:lnSpc>
                <a:spcPct val="100000"/>
              </a:lnSpc>
              <a:spcBef>
                <a:spcPts val="0"/>
              </a:spcBef>
              <a:spcAft>
                <a:spcPts val="0"/>
              </a:spcAft>
              <a:buClr>
                <a:srgbClr val="888888"/>
              </a:buClr>
              <a:buSzPts val="900"/>
              <a:buFont typeface="Arial"/>
              <a:buNone/>
              <a:defRPr sz="900" b="0" i="0" u="none" strike="noStrike" cap="none">
                <a:solidFill>
                  <a:srgbClr val="888888"/>
                </a:solidFill>
                <a:uFillTx/>
                <a:latin typeface="Arial"/>
                <a:ea typeface="Arial"/>
                <a:cs typeface="Arial"/>
                <a:sym typeface="Arial"/>
              </a:defRPr>
            </a:lvl1pPr>
            <a:lvl2pPr marL="0" marR="0" lvl="1"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2pPr>
            <a:lvl3pPr marL="0" marR="0" lvl="2"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3pPr>
            <a:lvl4pPr marL="0" marR="0" lvl="3"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4pPr>
            <a:lvl5pPr marL="0" marR="0" lvl="4"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5pPr>
            <a:lvl6pPr marL="0" marR="0" lvl="5"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6pPr>
            <a:lvl7pPr marL="0" marR="0" lvl="6"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7pPr>
            <a:lvl8pPr marL="0" marR="0" lvl="7"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8pPr>
            <a:lvl9pPr marL="0" marR="0" lvl="8"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9pPr>
          </a:lstStyle>
          <a:p>
            <a:endParaRPr/>
          </a:p>
        </p:txBody>
      </p:sp>
      <p:sp>
        <p:nvSpPr>
          <p:cNvPr id="48" name="Shape 48"/>
          <p:cNvSpPr txBox="1">
            <a:spLocks noGrp="1"/>
          </p:cNvSpPr>
          <p:nvPr>
            <p:ph type="ftr" idx="11"/>
          </p:nvPr>
        </p:nvSpPr>
        <p:spPr>
          <a:xfrm>
            <a:off x="3028950" y="4767263"/>
            <a:ext cx="3086100" cy="273900"/>
          </a:xfrm>
          <a:prstGeom prst="rect">
            <a:avLst/>
          </a:prstGeom>
          <a:noFill/>
          <a:ln>
            <a:noFill/>
          </a:ln>
        </p:spPr>
        <p:txBody>
          <a:bodyPr wrap="square" lIns="91425" tIns="91425" rIns="91425" bIns="91425" anchor="ctr" anchorCtr="0"/>
          <a:lstStyle>
            <a:lvl1pPr marL="0" marR="0" lvl="0" indent="0" algn="ctr" rtl="0">
              <a:lnSpc>
                <a:spcPct val="100000"/>
              </a:lnSpc>
              <a:spcBef>
                <a:spcPts val="0"/>
              </a:spcBef>
              <a:spcAft>
                <a:spcPts val="0"/>
              </a:spcAft>
              <a:buClr>
                <a:srgbClr val="888888"/>
              </a:buClr>
              <a:buSzPts val="900"/>
              <a:buFont typeface="Arial"/>
              <a:buNone/>
              <a:defRPr sz="900" b="0" i="0" u="none" strike="noStrike" cap="none">
                <a:solidFill>
                  <a:srgbClr val="888888"/>
                </a:solidFill>
                <a:uFillTx/>
                <a:latin typeface="Arial"/>
                <a:ea typeface="Arial"/>
                <a:cs typeface="Arial"/>
                <a:sym typeface="Arial"/>
              </a:defRPr>
            </a:lvl1pPr>
            <a:lvl2pPr marL="0" marR="0" lvl="1"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2pPr>
            <a:lvl3pPr marL="0" marR="0" lvl="2"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3pPr>
            <a:lvl4pPr marL="0" marR="0" lvl="3"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4pPr>
            <a:lvl5pPr marL="0" marR="0" lvl="4"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5pPr>
            <a:lvl6pPr marL="0" marR="0" lvl="5"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6pPr>
            <a:lvl7pPr marL="0" marR="0" lvl="6"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7pPr>
            <a:lvl8pPr marL="0" marR="0" lvl="7"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8pPr>
            <a:lvl9pPr marL="0" marR="0" lvl="8"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9pPr>
          </a:lstStyle>
          <a:p>
            <a:endParaRPr/>
          </a:p>
        </p:txBody>
      </p:sp>
      <p:sp>
        <p:nvSpPr>
          <p:cNvPr id="49" name="Shape 49"/>
          <p:cNvSpPr txBox="1">
            <a:spLocks noGrp="1"/>
          </p:cNvSpPr>
          <p:nvPr>
            <p:ph type="sldNum" idx="12"/>
          </p:nvPr>
        </p:nvSpPr>
        <p:spPr>
          <a:xfrm>
            <a:off x="6457950" y="4767263"/>
            <a:ext cx="2057400" cy="273900"/>
          </a:xfrm>
          <a:prstGeom prst="rect">
            <a:avLst/>
          </a:prstGeom>
          <a:noFill/>
          <a:ln>
            <a:noFill/>
          </a:ln>
        </p:spPr>
        <p:txBody>
          <a:bodyPr wrap="square" lIns="91425" tIns="45700" rIns="91425" bIns="45700" anchor="ctr" anchorCtr="0">
            <a:noAutofit/>
          </a:bodyPr>
          <a:lstStyle/>
          <a:p>
            <a:pPr marL="0" marR="0" lvl="0" indent="-63500" algn="r" rtl="0">
              <a:lnSpc>
                <a:spcPct val="100000"/>
              </a:lnSpc>
              <a:spcBef>
                <a:spcPts val="0"/>
              </a:spcBef>
              <a:spcAft>
                <a:spcPts val="0"/>
              </a:spcAft>
              <a:buClr>
                <a:schemeClr val="dk2"/>
              </a:buClr>
              <a:buSzPts val="1000"/>
              <a:buFont typeface="Roboto"/>
              <a:buNone/>
            </a:pPr>
            <a:fld id="{00000000-1234-1234-1234-123412341234}" type="slidenum">
              <a:rPr lang="ja" sz="1000" b="0" i="0" u="none" strike="noStrike" cap="none">
                <a:solidFill>
                  <a:schemeClr val="dk2"/>
                </a:solidFill>
                <a:uFillTx/>
                <a:latin typeface="Roboto"/>
                <a:ea typeface="Roboto"/>
                <a:cs typeface="Roboto"/>
                <a:sym typeface="Roboto"/>
              </a:rPr>
              <a:t>‹#›</a:t>
            </a:fld>
            <a:endParaRPr lang="ja" sz="1000" b="0" i="0" u="none" strike="noStrike" cap="none">
              <a:solidFill>
                <a:schemeClr val="dk2"/>
              </a:solidFill>
              <a:uFillTx/>
              <a:latin typeface="Roboto"/>
              <a:ea typeface="Roboto"/>
              <a:cs typeface="Roboto"/>
              <a:sym typeface="Roboto"/>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白紙">
    <p:spTree>
      <p:nvGrpSpPr>
        <p:cNvPr id="1" name="Shape 50"/>
        <p:cNvGrpSpPr/>
        <p:nvPr/>
      </p:nvGrpSpPr>
      <p:grpSpPr>
        <a:xfrm>
          <a:off x="0" y="0"/>
          <a:ext cx="0" cy="0"/>
          <a:chOff x="0" y="0"/>
          <a:chExt cx="0" cy="0"/>
        </a:xfrm>
      </p:grpSpPr>
      <p:sp>
        <p:nvSpPr>
          <p:cNvPr id="51" name="Shape 51"/>
          <p:cNvSpPr txBox="1">
            <a:spLocks noGrp="1"/>
          </p:cNvSpPr>
          <p:nvPr>
            <p:ph type="dt" idx="10"/>
          </p:nvPr>
        </p:nvSpPr>
        <p:spPr>
          <a:xfrm>
            <a:off x="628650" y="4767263"/>
            <a:ext cx="2057400" cy="273900"/>
          </a:xfrm>
          <a:prstGeom prst="rect">
            <a:avLst/>
          </a:prstGeom>
          <a:noFill/>
          <a:ln>
            <a:noFill/>
          </a:ln>
        </p:spPr>
        <p:txBody>
          <a:bodyPr wrap="square" lIns="91425" tIns="91425" rIns="91425" bIns="91425" anchor="ctr" anchorCtr="0"/>
          <a:lstStyle>
            <a:lvl1pPr marL="0" marR="0" lvl="0" indent="0" algn="l" rtl="0">
              <a:lnSpc>
                <a:spcPct val="100000"/>
              </a:lnSpc>
              <a:spcBef>
                <a:spcPts val="0"/>
              </a:spcBef>
              <a:spcAft>
                <a:spcPts val="0"/>
              </a:spcAft>
              <a:buClr>
                <a:srgbClr val="888888"/>
              </a:buClr>
              <a:buSzPts val="900"/>
              <a:buFont typeface="Arial"/>
              <a:buNone/>
              <a:defRPr sz="900" b="0" i="0" u="none" strike="noStrike" cap="none">
                <a:solidFill>
                  <a:srgbClr val="888888"/>
                </a:solidFill>
                <a:uFillTx/>
                <a:latin typeface="Arial"/>
                <a:ea typeface="Arial"/>
                <a:cs typeface="Arial"/>
                <a:sym typeface="Arial"/>
              </a:defRPr>
            </a:lvl1pPr>
            <a:lvl2pPr marL="0" marR="0" lvl="1"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2pPr>
            <a:lvl3pPr marL="0" marR="0" lvl="2"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3pPr>
            <a:lvl4pPr marL="0" marR="0" lvl="3"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4pPr>
            <a:lvl5pPr marL="0" marR="0" lvl="4"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5pPr>
            <a:lvl6pPr marL="0" marR="0" lvl="5"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6pPr>
            <a:lvl7pPr marL="0" marR="0" lvl="6"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7pPr>
            <a:lvl8pPr marL="0" marR="0" lvl="7"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8pPr>
            <a:lvl9pPr marL="0" marR="0" lvl="8"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9pPr>
          </a:lstStyle>
          <a:p>
            <a:endParaRPr/>
          </a:p>
        </p:txBody>
      </p:sp>
      <p:sp>
        <p:nvSpPr>
          <p:cNvPr id="52" name="Shape 52"/>
          <p:cNvSpPr txBox="1">
            <a:spLocks noGrp="1"/>
          </p:cNvSpPr>
          <p:nvPr>
            <p:ph type="ftr" idx="11"/>
          </p:nvPr>
        </p:nvSpPr>
        <p:spPr>
          <a:xfrm>
            <a:off x="3028950" y="4767263"/>
            <a:ext cx="3086100" cy="273900"/>
          </a:xfrm>
          <a:prstGeom prst="rect">
            <a:avLst/>
          </a:prstGeom>
          <a:noFill/>
          <a:ln>
            <a:noFill/>
          </a:ln>
        </p:spPr>
        <p:txBody>
          <a:bodyPr wrap="square" lIns="91425" tIns="91425" rIns="91425" bIns="91425" anchor="ctr" anchorCtr="0"/>
          <a:lstStyle>
            <a:lvl1pPr marL="0" marR="0" lvl="0" indent="0" algn="ctr" rtl="0">
              <a:lnSpc>
                <a:spcPct val="100000"/>
              </a:lnSpc>
              <a:spcBef>
                <a:spcPts val="0"/>
              </a:spcBef>
              <a:spcAft>
                <a:spcPts val="0"/>
              </a:spcAft>
              <a:buClr>
                <a:srgbClr val="888888"/>
              </a:buClr>
              <a:buSzPts val="900"/>
              <a:buFont typeface="Arial"/>
              <a:buNone/>
              <a:defRPr sz="900" b="0" i="0" u="none" strike="noStrike" cap="none">
                <a:solidFill>
                  <a:srgbClr val="888888"/>
                </a:solidFill>
                <a:uFillTx/>
                <a:latin typeface="Arial"/>
                <a:ea typeface="Arial"/>
                <a:cs typeface="Arial"/>
                <a:sym typeface="Arial"/>
              </a:defRPr>
            </a:lvl1pPr>
            <a:lvl2pPr marL="0" marR="0" lvl="1"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2pPr>
            <a:lvl3pPr marL="0" marR="0" lvl="2"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3pPr>
            <a:lvl4pPr marL="0" marR="0" lvl="3"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4pPr>
            <a:lvl5pPr marL="0" marR="0" lvl="4"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5pPr>
            <a:lvl6pPr marL="0" marR="0" lvl="5"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6pPr>
            <a:lvl7pPr marL="0" marR="0" lvl="6"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7pPr>
            <a:lvl8pPr marL="0" marR="0" lvl="7"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8pPr>
            <a:lvl9pPr marL="0" marR="0" lvl="8"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9pPr>
          </a:lstStyle>
          <a:p>
            <a:endParaRPr/>
          </a:p>
        </p:txBody>
      </p:sp>
      <p:sp>
        <p:nvSpPr>
          <p:cNvPr id="53" name="Shape 53"/>
          <p:cNvSpPr txBox="1">
            <a:spLocks noGrp="1"/>
          </p:cNvSpPr>
          <p:nvPr>
            <p:ph type="sldNum" idx="12"/>
          </p:nvPr>
        </p:nvSpPr>
        <p:spPr>
          <a:xfrm>
            <a:off x="6457950" y="4767263"/>
            <a:ext cx="2057400" cy="273900"/>
          </a:xfrm>
          <a:prstGeom prst="rect">
            <a:avLst/>
          </a:prstGeom>
          <a:noFill/>
          <a:ln>
            <a:noFill/>
          </a:ln>
        </p:spPr>
        <p:txBody>
          <a:bodyPr wrap="square" lIns="91425" tIns="45700" rIns="91425" bIns="45700" anchor="ctr" anchorCtr="0">
            <a:noAutofit/>
          </a:bodyPr>
          <a:lstStyle/>
          <a:p>
            <a:pPr marL="0" marR="0" lvl="0" indent="-63500" algn="r" rtl="0">
              <a:lnSpc>
                <a:spcPct val="100000"/>
              </a:lnSpc>
              <a:spcBef>
                <a:spcPts val="0"/>
              </a:spcBef>
              <a:spcAft>
                <a:spcPts val="0"/>
              </a:spcAft>
              <a:buClr>
                <a:schemeClr val="dk2"/>
              </a:buClr>
              <a:buSzPts val="1000"/>
              <a:buFont typeface="Roboto"/>
              <a:buNone/>
            </a:pPr>
            <a:fld id="{00000000-1234-1234-1234-123412341234}" type="slidenum">
              <a:rPr lang="ja" sz="1000" b="0" i="0" u="none" strike="noStrike" cap="none">
                <a:solidFill>
                  <a:schemeClr val="dk2"/>
                </a:solidFill>
                <a:uFillTx/>
                <a:latin typeface="Roboto"/>
                <a:ea typeface="Roboto"/>
                <a:cs typeface="Roboto"/>
                <a:sym typeface="Roboto"/>
              </a:rPr>
              <a:t>‹#›</a:t>
            </a:fld>
            <a:endParaRPr lang="ja" sz="1000" b="0" i="0" u="none" strike="noStrike" cap="none">
              <a:solidFill>
                <a:schemeClr val="dk2"/>
              </a:solidFill>
              <a:uFillTx/>
              <a:latin typeface="Roboto"/>
              <a:ea typeface="Roboto"/>
              <a:cs typeface="Roboto"/>
              <a:sym typeface="Roboto"/>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cSld name="タイトル付きの コンテンツ">
    <p:spTree>
      <p:nvGrpSpPr>
        <p:cNvPr id="1" name="Shape 54"/>
        <p:cNvGrpSpPr/>
        <p:nvPr/>
      </p:nvGrpSpPr>
      <p:grpSpPr>
        <a:xfrm>
          <a:off x="0" y="0"/>
          <a:ext cx="0" cy="0"/>
          <a:chOff x="0" y="0"/>
          <a:chExt cx="0" cy="0"/>
        </a:xfrm>
      </p:grpSpPr>
      <p:sp>
        <p:nvSpPr>
          <p:cNvPr id="55" name="Shape 55"/>
          <p:cNvSpPr txBox="1">
            <a:spLocks noGrp="1"/>
          </p:cNvSpPr>
          <p:nvPr>
            <p:ph type="title"/>
          </p:nvPr>
        </p:nvSpPr>
        <p:spPr>
          <a:xfrm>
            <a:off x="629841" y="342900"/>
            <a:ext cx="2949300" cy="1200300"/>
          </a:xfrm>
          <a:prstGeom prst="rect">
            <a:avLst/>
          </a:prstGeom>
          <a:noFill/>
          <a:ln>
            <a:noFill/>
          </a:ln>
        </p:spPr>
        <p:txBody>
          <a:bodyPr wrap="square" lIns="91425" tIns="91425" rIns="91425" bIns="91425" anchor="b" anchorCtr="0"/>
          <a:lstStyle>
            <a:lvl1pPr marL="0" marR="0" lvl="0" indent="0" algn="l" rtl="0">
              <a:lnSpc>
                <a:spcPct val="90000"/>
              </a:lnSpc>
              <a:spcBef>
                <a:spcPts val="0"/>
              </a:spcBef>
              <a:buClr>
                <a:schemeClr val="dk1"/>
              </a:buClr>
              <a:buSzPts val="2400"/>
              <a:buFont typeface="Arial"/>
              <a:buNone/>
              <a:defRPr sz="2400" b="0" i="0" u="none" strike="noStrike" cap="none">
                <a:solidFill>
                  <a:schemeClr val="dk1"/>
                </a:solidFill>
                <a:uFillTx/>
                <a:latin typeface="Arial"/>
                <a:ea typeface="Arial"/>
                <a:cs typeface="Arial"/>
                <a:sym typeface="Arial"/>
              </a:defRPr>
            </a:lvl1pPr>
            <a:lvl2pPr lvl="1" indent="0" rtl="0">
              <a:spcBef>
                <a:spcPts val="0"/>
              </a:spcBef>
              <a:buSzPts val="1400"/>
              <a:buNone/>
              <a:defRPr sz="1800">
                <a:uFillTx/>
              </a:defRPr>
            </a:lvl2pPr>
            <a:lvl3pPr lvl="2" indent="0" rtl="0">
              <a:spcBef>
                <a:spcPts val="0"/>
              </a:spcBef>
              <a:buSzPts val="1400"/>
              <a:buNone/>
              <a:defRPr sz="1800">
                <a:uFillTx/>
              </a:defRPr>
            </a:lvl3pPr>
            <a:lvl4pPr lvl="3" indent="0" rtl="0">
              <a:spcBef>
                <a:spcPts val="0"/>
              </a:spcBef>
              <a:buSzPts val="1400"/>
              <a:buNone/>
              <a:defRPr sz="1800">
                <a:uFillTx/>
              </a:defRPr>
            </a:lvl4pPr>
            <a:lvl5pPr lvl="4" indent="0" rtl="0">
              <a:spcBef>
                <a:spcPts val="0"/>
              </a:spcBef>
              <a:buSzPts val="1400"/>
              <a:buNone/>
              <a:defRPr sz="1800">
                <a:uFillTx/>
              </a:defRPr>
            </a:lvl5pPr>
            <a:lvl6pPr lvl="5" indent="0" rtl="0">
              <a:spcBef>
                <a:spcPts val="0"/>
              </a:spcBef>
              <a:buSzPts val="1400"/>
              <a:buNone/>
              <a:defRPr sz="1800">
                <a:uFillTx/>
              </a:defRPr>
            </a:lvl6pPr>
            <a:lvl7pPr lvl="6" indent="0" rtl="0">
              <a:spcBef>
                <a:spcPts val="0"/>
              </a:spcBef>
              <a:buSzPts val="1400"/>
              <a:buNone/>
              <a:defRPr sz="1800">
                <a:uFillTx/>
              </a:defRPr>
            </a:lvl7pPr>
            <a:lvl8pPr lvl="7" indent="0" rtl="0">
              <a:spcBef>
                <a:spcPts val="0"/>
              </a:spcBef>
              <a:buSzPts val="1400"/>
              <a:buNone/>
              <a:defRPr sz="1800">
                <a:uFillTx/>
              </a:defRPr>
            </a:lvl8pPr>
            <a:lvl9pPr lvl="8" indent="0" rtl="0">
              <a:spcBef>
                <a:spcPts val="0"/>
              </a:spcBef>
              <a:buSzPts val="1400"/>
              <a:buNone/>
              <a:defRPr sz="1800">
                <a:uFillTx/>
              </a:defRPr>
            </a:lvl9pPr>
          </a:lstStyle>
          <a:p>
            <a:endParaRPr/>
          </a:p>
        </p:txBody>
      </p:sp>
      <p:sp>
        <p:nvSpPr>
          <p:cNvPr id="56" name="Shape 56"/>
          <p:cNvSpPr txBox="1">
            <a:spLocks noGrp="1"/>
          </p:cNvSpPr>
          <p:nvPr>
            <p:ph type="body" idx="1"/>
          </p:nvPr>
        </p:nvSpPr>
        <p:spPr>
          <a:xfrm>
            <a:off x="3887391" y="740569"/>
            <a:ext cx="4629300" cy="3655200"/>
          </a:xfrm>
          <a:prstGeom prst="rect">
            <a:avLst/>
          </a:prstGeom>
          <a:noFill/>
          <a:ln>
            <a:noFill/>
          </a:ln>
        </p:spPr>
        <p:txBody>
          <a:bodyPr wrap="square" lIns="91425" tIns="91425" rIns="91425" bIns="91425" anchor="t" anchorCtr="0"/>
          <a:lstStyle>
            <a:lvl1pPr marL="171450" marR="0" lvl="0" indent="-19050" algn="l" rtl="0">
              <a:lnSpc>
                <a:spcPct val="90000"/>
              </a:lnSpc>
              <a:spcBef>
                <a:spcPts val="750"/>
              </a:spcBef>
              <a:buClr>
                <a:schemeClr val="dk1"/>
              </a:buClr>
              <a:buSzPts val="2400"/>
              <a:buFont typeface="Arial"/>
              <a:buChar char="•"/>
              <a:defRPr sz="2400" b="0" i="0" u="none" strike="noStrike" cap="none">
                <a:solidFill>
                  <a:schemeClr val="dk1"/>
                </a:solidFill>
                <a:uFillTx/>
                <a:latin typeface="Arial"/>
                <a:ea typeface="Arial"/>
                <a:cs typeface="Arial"/>
                <a:sym typeface="Arial"/>
              </a:defRPr>
            </a:lvl1pPr>
            <a:lvl2pPr marL="514350" marR="0" lvl="1" indent="-38100" algn="l" rtl="0">
              <a:lnSpc>
                <a:spcPct val="90000"/>
              </a:lnSpc>
              <a:spcBef>
                <a:spcPts val="375"/>
              </a:spcBef>
              <a:buClr>
                <a:schemeClr val="dk1"/>
              </a:buClr>
              <a:buSzPts val="2100"/>
              <a:buFont typeface="Arial"/>
              <a:buChar char="•"/>
              <a:defRPr sz="2100" b="0" i="0" u="none" strike="noStrike" cap="none">
                <a:solidFill>
                  <a:schemeClr val="dk1"/>
                </a:solidFill>
                <a:uFillTx/>
                <a:latin typeface="Arial"/>
                <a:ea typeface="Arial"/>
                <a:cs typeface="Arial"/>
                <a:sym typeface="Arial"/>
              </a:defRPr>
            </a:lvl2pPr>
            <a:lvl3pPr marL="857250" marR="0" lvl="2" indent="-57150" algn="l" rtl="0">
              <a:lnSpc>
                <a:spcPct val="90000"/>
              </a:lnSpc>
              <a:spcBef>
                <a:spcPts val="375"/>
              </a:spcBef>
              <a:buClr>
                <a:schemeClr val="dk1"/>
              </a:buClr>
              <a:buSzPts val="1800"/>
              <a:buFont typeface="Arial"/>
              <a:buChar char="•"/>
              <a:defRPr sz="1800" b="0" i="0" u="none" strike="noStrike" cap="none">
                <a:solidFill>
                  <a:schemeClr val="dk1"/>
                </a:solidFill>
                <a:uFillTx/>
                <a:latin typeface="Arial"/>
                <a:ea typeface="Arial"/>
                <a:cs typeface="Arial"/>
                <a:sym typeface="Arial"/>
              </a:defRPr>
            </a:lvl3pPr>
            <a:lvl4pPr marL="1200150" marR="0" lvl="3" indent="-76200" algn="l" rtl="0">
              <a:lnSpc>
                <a:spcPct val="90000"/>
              </a:lnSpc>
              <a:spcBef>
                <a:spcPts val="375"/>
              </a:spcBef>
              <a:buClr>
                <a:schemeClr val="dk1"/>
              </a:buClr>
              <a:buSzPts val="1500"/>
              <a:buFont typeface="Arial"/>
              <a:buChar char="•"/>
              <a:defRPr sz="1500" b="0" i="0" u="none" strike="noStrike" cap="none">
                <a:solidFill>
                  <a:schemeClr val="dk1"/>
                </a:solidFill>
                <a:uFillTx/>
                <a:latin typeface="Arial"/>
                <a:ea typeface="Arial"/>
                <a:cs typeface="Arial"/>
                <a:sym typeface="Arial"/>
              </a:defRPr>
            </a:lvl4pPr>
            <a:lvl5pPr marL="1543050" marR="0" lvl="4" indent="-76200" algn="l" rtl="0">
              <a:lnSpc>
                <a:spcPct val="90000"/>
              </a:lnSpc>
              <a:spcBef>
                <a:spcPts val="375"/>
              </a:spcBef>
              <a:buClr>
                <a:schemeClr val="dk1"/>
              </a:buClr>
              <a:buSzPts val="1500"/>
              <a:buFont typeface="Arial"/>
              <a:buChar char="•"/>
              <a:defRPr sz="1500" b="0" i="0" u="none" strike="noStrike" cap="none">
                <a:solidFill>
                  <a:schemeClr val="dk1"/>
                </a:solidFill>
                <a:uFillTx/>
                <a:latin typeface="Arial"/>
                <a:ea typeface="Arial"/>
                <a:cs typeface="Arial"/>
                <a:sym typeface="Arial"/>
              </a:defRPr>
            </a:lvl5pPr>
            <a:lvl6pPr marL="1885950" marR="0" lvl="5" indent="-76200" algn="l" rtl="0">
              <a:lnSpc>
                <a:spcPct val="90000"/>
              </a:lnSpc>
              <a:spcBef>
                <a:spcPts val="375"/>
              </a:spcBef>
              <a:buClr>
                <a:schemeClr val="dk1"/>
              </a:buClr>
              <a:buSzPts val="1500"/>
              <a:buFont typeface="Arial"/>
              <a:buChar char="•"/>
              <a:defRPr sz="1500" b="0" i="0" u="none" strike="noStrike" cap="none">
                <a:solidFill>
                  <a:schemeClr val="dk1"/>
                </a:solidFill>
                <a:uFillTx/>
                <a:latin typeface="Arial"/>
                <a:ea typeface="Arial"/>
                <a:cs typeface="Arial"/>
                <a:sym typeface="Arial"/>
              </a:defRPr>
            </a:lvl6pPr>
            <a:lvl7pPr marL="2228850" marR="0" lvl="6" indent="-76200" algn="l" rtl="0">
              <a:lnSpc>
                <a:spcPct val="90000"/>
              </a:lnSpc>
              <a:spcBef>
                <a:spcPts val="375"/>
              </a:spcBef>
              <a:buClr>
                <a:schemeClr val="dk1"/>
              </a:buClr>
              <a:buSzPts val="1500"/>
              <a:buFont typeface="Arial"/>
              <a:buChar char="•"/>
              <a:defRPr sz="1500" b="0" i="0" u="none" strike="noStrike" cap="none">
                <a:solidFill>
                  <a:schemeClr val="dk1"/>
                </a:solidFill>
                <a:uFillTx/>
                <a:latin typeface="Arial"/>
                <a:ea typeface="Arial"/>
                <a:cs typeface="Arial"/>
                <a:sym typeface="Arial"/>
              </a:defRPr>
            </a:lvl7pPr>
            <a:lvl8pPr marL="2571750" marR="0" lvl="7" indent="-76200" algn="l" rtl="0">
              <a:lnSpc>
                <a:spcPct val="90000"/>
              </a:lnSpc>
              <a:spcBef>
                <a:spcPts val="375"/>
              </a:spcBef>
              <a:buClr>
                <a:schemeClr val="dk1"/>
              </a:buClr>
              <a:buSzPts val="1500"/>
              <a:buFont typeface="Arial"/>
              <a:buChar char="•"/>
              <a:defRPr sz="1500" b="0" i="0" u="none" strike="noStrike" cap="none">
                <a:solidFill>
                  <a:schemeClr val="dk1"/>
                </a:solidFill>
                <a:uFillTx/>
                <a:latin typeface="Arial"/>
                <a:ea typeface="Arial"/>
                <a:cs typeface="Arial"/>
                <a:sym typeface="Arial"/>
              </a:defRPr>
            </a:lvl8pPr>
            <a:lvl9pPr marL="2914650" marR="0" lvl="8" indent="-76200" algn="l" rtl="0">
              <a:lnSpc>
                <a:spcPct val="90000"/>
              </a:lnSpc>
              <a:spcBef>
                <a:spcPts val="375"/>
              </a:spcBef>
              <a:buClr>
                <a:schemeClr val="dk1"/>
              </a:buClr>
              <a:buSzPts val="1500"/>
              <a:buFont typeface="Arial"/>
              <a:buChar char="•"/>
              <a:defRPr sz="1500" b="0" i="0" u="none" strike="noStrike" cap="none">
                <a:solidFill>
                  <a:schemeClr val="dk1"/>
                </a:solidFill>
                <a:uFillTx/>
                <a:latin typeface="Arial"/>
                <a:ea typeface="Arial"/>
                <a:cs typeface="Arial"/>
                <a:sym typeface="Arial"/>
              </a:defRPr>
            </a:lvl9pPr>
          </a:lstStyle>
          <a:p>
            <a:endParaRPr/>
          </a:p>
        </p:txBody>
      </p:sp>
      <p:sp>
        <p:nvSpPr>
          <p:cNvPr id="57" name="Shape 57"/>
          <p:cNvSpPr txBox="1">
            <a:spLocks noGrp="1"/>
          </p:cNvSpPr>
          <p:nvPr>
            <p:ph type="body" idx="2"/>
          </p:nvPr>
        </p:nvSpPr>
        <p:spPr>
          <a:xfrm>
            <a:off x="629841" y="1543050"/>
            <a:ext cx="2949300" cy="2858700"/>
          </a:xfrm>
          <a:prstGeom prst="rect">
            <a:avLst/>
          </a:prstGeom>
          <a:noFill/>
          <a:ln>
            <a:noFill/>
          </a:ln>
        </p:spPr>
        <p:txBody>
          <a:bodyPr wrap="square" lIns="91425" tIns="91425" rIns="91425" bIns="91425" anchor="t" anchorCtr="0"/>
          <a:lstStyle>
            <a:lvl1pPr marL="0" marR="0" lvl="0" indent="0" algn="l" rtl="0">
              <a:lnSpc>
                <a:spcPct val="90000"/>
              </a:lnSpc>
              <a:spcBef>
                <a:spcPts val="750"/>
              </a:spcBef>
              <a:buClr>
                <a:schemeClr val="dk1"/>
              </a:buClr>
              <a:buSzPts val="1200"/>
              <a:buFont typeface="Arial"/>
              <a:buNone/>
              <a:defRPr sz="1200" b="0" i="0" u="none" strike="noStrike" cap="none">
                <a:solidFill>
                  <a:schemeClr val="dk1"/>
                </a:solidFill>
                <a:uFillTx/>
                <a:latin typeface="Arial"/>
                <a:ea typeface="Arial"/>
                <a:cs typeface="Arial"/>
                <a:sym typeface="Arial"/>
              </a:defRPr>
            </a:lvl1pPr>
            <a:lvl2pPr marL="342900" marR="0" lvl="1" indent="0" algn="l" rtl="0">
              <a:lnSpc>
                <a:spcPct val="90000"/>
              </a:lnSpc>
              <a:spcBef>
                <a:spcPts val="375"/>
              </a:spcBef>
              <a:buClr>
                <a:schemeClr val="dk1"/>
              </a:buClr>
              <a:buSzPts val="1050"/>
              <a:buFont typeface="Arial"/>
              <a:buNone/>
              <a:defRPr sz="1050" b="0" i="0" u="none" strike="noStrike" cap="none">
                <a:solidFill>
                  <a:schemeClr val="dk1"/>
                </a:solidFill>
                <a:uFillTx/>
                <a:latin typeface="Arial"/>
                <a:ea typeface="Arial"/>
                <a:cs typeface="Arial"/>
                <a:sym typeface="Arial"/>
              </a:defRPr>
            </a:lvl2pPr>
            <a:lvl3pPr marL="685800" marR="0" lvl="2" indent="0" algn="l" rtl="0">
              <a:lnSpc>
                <a:spcPct val="90000"/>
              </a:lnSpc>
              <a:spcBef>
                <a:spcPts val="375"/>
              </a:spcBef>
              <a:buClr>
                <a:schemeClr val="dk1"/>
              </a:buClr>
              <a:buSzPts val="900"/>
              <a:buFont typeface="Arial"/>
              <a:buNone/>
              <a:defRPr sz="900" b="0" i="0" u="none" strike="noStrike" cap="none">
                <a:solidFill>
                  <a:schemeClr val="dk1"/>
                </a:solidFill>
                <a:uFillTx/>
                <a:latin typeface="Arial"/>
                <a:ea typeface="Arial"/>
                <a:cs typeface="Arial"/>
                <a:sym typeface="Arial"/>
              </a:defRPr>
            </a:lvl3pPr>
            <a:lvl4pPr marL="1028700" marR="0" lvl="3" indent="0" algn="l" rtl="0">
              <a:lnSpc>
                <a:spcPct val="90000"/>
              </a:lnSpc>
              <a:spcBef>
                <a:spcPts val="375"/>
              </a:spcBef>
              <a:buClr>
                <a:schemeClr val="dk1"/>
              </a:buClr>
              <a:buSzPts val="750"/>
              <a:buFont typeface="Arial"/>
              <a:buNone/>
              <a:defRPr sz="750" b="0" i="0" u="none" strike="noStrike" cap="none">
                <a:solidFill>
                  <a:schemeClr val="dk1"/>
                </a:solidFill>
                <a:uFillTx/>
                <a:latin typeface="Arial"/>
                <a:ea typeface="Arial"/>
                <a:cs typeface="Arial"/>
                <a:sym typeface="Arial"/>
              </a:defRPr>
            </a:lvl4pPr>
            <a:lvl5pPr marL="1371600" marR="0" lvl="4" indent="0" algn="l" rtl="0">
              <a:lnSpc>
                <a:spcPct val="90000"/>
              </a:lnSpc>
              <a:spcBef>
                <a:spcPts val="375"/>
              </a:spcBef>
              <a:buClr>
                <a:schemeClr val="dk1"/>
              </a:buClr>
              <a:buSzPts val="750"/>
              <a:buFont typeface="Arial"/>
              <a:buNone/>
              <a:defRPr sz="750" b="0" i="0" u="none" strike="noStrike" cap="none">
                <a:solidFill>
                  <a:schemeClr val="dk1"/>
                </a:solidFill>
                <a:uFillTx/>
                <a:latin typeface="Arial"/>
                <a:ea typeface="Arial"/>
                <a:cs typeface="Arial"/>
                <a:sym typeface="Arial"/>
              </a:defRPr>
            </a:lvl5pPr>
            <a:lvl6pPr marL="1714500" marR="0" lvl="5" indent="0" algn="l" rtl="0">
              <a:lnSpc>
                <a:spcPct val="90000"/>
              </a:lnSpc>
              <a:spcBef>
                <a:spcPts val="375"/>
              </a:spcBef>
              <a:buClr>
                <a:schemeClr val="dk1"/>
              </a:buClr>
              <a:buSzPts val="750"/>
              <a:buFont typeface="Arial"/>
              <a:buNone/>
              <a:defRPr sz="750" b="0" i="0" u="none" strike="noStrike" cap="none">
                <a:solidFill>
                  <a:schemeClr val="dk1"/>
                </a:solidFill>
                <a:uFillTx/>
                <a:latin typeface="Arial"/>
                <a:ea typeface="Arial"/>
                <a:cs typeface="Arial"/>
                <a:sym typeface="Arial"/>
              </a:defRPr>
            </a:lvl6pPr>
            <a:lvl7pPr marL="2057400" marR="0" lvl="6" indent="0" algn="l" rtl="0">
              <a:lnSpc>
                <a:spcPct val="90000"/>
              </a:lnSpc>
              <a:spcBef>
                <a:spcPts val="375"/>
              </a:spcBef>
              <a:buClr>
                <a:schemeClr val="dk1"/>
              </a:buClr>
              <a:buSzPts val="750"/>
              <a:buFont typeface="Arial"/>
              <a:buNone/>
              <a:defRPr sz="750" b="0" i="0" u="none" strike="noStrike" cap="none">
                <a:solidFill>
                  <a:schemeClr val="dk1"/>
                </a:solidFill>
                <a:uFillTx/>
                <a:latin typeface="Arial"/>
                <a:ea typeface="Arial"/>
                <a:cs typeface="Arial"/>
                <a:sym typeface="Arial"/>
              </a:defRPr>
            </a:lvl7pPr>
            <a:lvl8pPr marL="2400300" marR="0" lvl="7" indent="0" algn="l" rtl="0">
              <a:lnSpc>
                <a:spcPct val="90000"/>
              </a:lnSpc>
              <a:spcBef>
                <a:spcPts val="375"/>
              </a:spcBef>
              <a:buClr>
                <a:schemeClr val="dk1"/>
              </a:buClr>
              <a:buSzPts val="750"/>
              <a:buFont typeface="Arial"/>
              <a:buNone/>
              <a:defRPr sz="750" b="0" i="0" u="none" strike="noStrike" cap="none">
                <a:solidFill>
                  <a:schemeClr val="dk1"/>
                </a:solidFill>
                <a:uFillTx/>
                <a:latin typeface="Arial"/>
                <a:ea typeface="Arial"/>
                <a:cs typeface="Arial"/>
                <a:sym typeface="Arial"/>
              </a:defRPr>
            </a:lvl8pPr>
            <a:lvl9pPr marL="2743200" marR="0" lvl="8" indent="0" algn="l" rtl="0">
              <a:lnSpc>
                <a:spcPct val="90000"/>
              </a:lnSpc>
              <a:spcBef>
                <a:spcPts val="375"/>
              </a:spcBef>
              <a:buClr>
                <a:schemeClr val="dk1"/>
              </a:buClr>
              <a:buSzPts val="750"/>
              <a:buFont typeface="Arial"/>
              <a:buNone/>
              <a:defRPr sz="750" b="0" i="0" u="none" strike="noStrike" cap="none">
                <a:solidFill>
                  <a:schemeClr val="dk1"/>
                </a:solidFill>
                <a:uFillTx/>
                <a:latin typeface="Arial"/>
                <a:ea typeface="Arial"/>
                <a:cs typeface="Arial"/>
                <a:sym typeface="Arial"/>
              </a:defRPr>
            </a:lvl9pPr>
          </a:lstStyle>
          <a:p>
            <a:endParaRPr/>
          </a:p>
        </p:txBody>
      </p:sp>
      <p:sp>
        <p:nvSpPr>
          <p:cNvPr id="58" name="Shape 58"/>
          <p:cNvSpPr txBox="1">
            <a:spLocks noGrp="1"/>
          </p:cNvSpPr>
          <p:nvPr>
            <p:ph type="dt" idx="10"/>
          </p:nvPr>
        </p:nvSpPr>
        <p:spPr>
          <a:xfrm>
            <a:off x="628650" y="4767263"/>
            <a:ext cx="2057400" cy="273900"/>
          </a:xfrm>
          <a:prstGeom prst="rect">
            <a:avLst/>
          </a:prstGeom>
          <a:noFill/>
          <a:ln>
            <a:noFill/>
          </a:ln>
        </p:spPr>
        <p:txBody>
          <a:bodyPr wrap="square" lIns="91425" tIns="91425" rIns="91425" bIns="91425" anchor="ctr" anchorCtr="0"/>
          <a:lstStyle>
            <a:lvl1pPr marL="0" marR="0" lvl="0" indent="0" algn="l" rtl="0">
              <a:lnSpc>
                <a:spcPct val="100000"/>
              </a:lnSpc>
              <a:spcBef>
                <a:spcPts val="0"/>
              </a:spcBef>
              <a:spcAft>
                <a:spcPts val="0"/>
              </a:spcAft>
              <a:buClr>
                <a:srgbClr val="888888"/>
              </a:buClr>
              <a:buSzPts val="900"/>
              <a:buFont typeface="Arial"/>
              <a:buNone/>
              <a:defRPr sz="900" b="0" i="0" u="none" strike="noStrike" cap="none">
                <a:solidFill>
                  <a:srgbClr val="888888"/>
                </a:solidFill>
                <a:uFillTx/>
                <a:latin typeface="Arial"/>
                <a:ea typeface="Arial"/>
                <a:cs typeface="Arial"/>
                <a:sym typeface="Arial"/>
              </a:defRPr>
            </a:lvl1pPr>
            <a:lvl2pPr marL="0" marR="0" lvl="1"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2pPr>
            <a:lvl3pPr marL="0" marR="0" lvl="2"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3pPr>
            <a:lvl4pPr marL="0" marR="0" lvl="3"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4pPr>
            <a:lvl5pPr marL="0" marR="0" lvl="4"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5pPr>
            <a:lvl6pPr marL="0" marR="0" lvl="5"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6pPr>
            <a:lvl7pPr marL="0" marR="0" lvl="6"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7pPr>
            <a:lvl8pPr marL="0" marR="0" lvl="7"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8pPr>
            <a:lvl9pPr marL="0" marR="0" lvl="8"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9pPr>
          </a:lstStyle>
          <a:p>
            <a:endParaRPr/>
          </a:p>
        </p:txBody>
      </p:sp>
      <p:sp>
        <p:nvSpPr>
          <p:cNvPr id="59" name="Shape 59"/>
          <p:cNvSpPr txBox="1">
            <a:spLocks noGrp="1"/>
          </p:cNvSpPr>
          <p:nvPr>
            <p:ph type="ftr" idx="11"/>
          </p:nvPr>
        </p:nvSpPr>
        <p:spPr>
          <a:xfrm>
            <a:off x="3028950" y="4767263"/>
            <a:ext cx="3086100" cy="273900"/>
          </a:xfrm>
          <a:prstGeom prst="rect">
            <a:avLst/>
          </a:prstGeom>
          <a:noFill/>
          <a:ln>
            <a:noFill/>
          </a:ln>
        </p:spPr>
        <p:txBody>
          <a:bodyPr wrap="square" lIns="91425" tIns="91425" rIns="91425" bIns="91425" anchor="ctr" anchorCtr="0"/>
          <a:lstStyle>
            <a:lvl1pPr marL="0" marR="0" lvl="0" indent="0" algn="ctr" rtl="0">
              <a:lnSpc>
                <a:spcPct val="100000"/>
              </a:lnSpc>
              <a:spcBef>
                <a:spcPts val="0"/>
              </a:spcBef>
              <a:spcAft>
                <a:spcPts val="0"/>
              </a:spcAft>
              <a:buClr>
                <a:srgbClr val="888888"/>
              </a:buClr>
              <a:buSzPts val="900"/>
              <a:buFont typeface="Arial"/>
              <a:buNone/>
              <a:defRPr sz="900" b="0" i="0" u="none" strike="noStrike" cap="none">
                <a:solidFill>
                  <a:srgbClr val="888888"/>
                </a:solidFill>
                <a:uFillTx/>
                <a:latin typeface="Arial"/>
                <a:ea typeface="Arial"/>
                <a:cs typeface="Arial"/>
                <a:sym typeface="Arial"/>
              </a:defRPr>
            </a:lvl1pPr>
            <a:lvl2pPr marL="0" marR="0" lvl="1"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2pPr>
            <a:lvl3pPr marL="0" marR="0" lvl="2"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3pPr>
            <a:lvl4pPr marL="0" marR="0" lvl="3"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4pPr>
            <a:lvl5pPr marL="0" marR="0" lvl="4"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5pPr>
            <a:lvl6pPr marL="0" marR="0" lvl="5"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6pPr>
            <a:lvl7pPr marL="0" marR="0" lvl="6"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7pPr>
            <a:lvl8pPr marL="0" marR="0" lvl="7"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8pPr>
            <a:lvl9pPr marL="0" marR="0" lvl="8"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9pPr>
          </a:lstStyle>
          <a:p>
            <a:endParaRPr/>
          </a:p>
        </p:txBody>
      </p:sp>
      <p:sp>
        <p:nvSpPr>
          <p:cNvPr id="60" name="Shape 60"/>
          <p:cNvSpPr txBox="1">
            <a:spLocks noGrp="1"/>
          </p:cNvSpPr>
          <p:nvPr>
            <p:ph type="sldNum" idx="12"/>
          </p:nvPr>
        </p:nvSpPr>
        <p:spPr>
          <a:xfrm>
            <a:off x="6457950" y="4767263"/>
            <a:ext cx="2057400" cy="273900"/>
          </a:xfrm>
          <a:prstGeom prst="rect">
            <a:avLst/>
          </a:prstGeom>
          <a:noFill/>
          <a:ln>
            <a:noFill/>
          </a:ln>
        </p:spPr>
        <p:txBody>
          <a:bodyPr wrap="square" lIns="91425" tIns="45700" rIns="91425" bIns="45700" anchor="ctr" anchorCtr="0">
            <a:noAutofit/>
          </a:bodyPr>
          <a:lstStyle/>
          <a:p>
            <a:pPr marL="0" marR="0" lvl="0" indent="-63500" algn="r" rtl="0">
              <a:lnSpc>
                <a:spcPct val="100000"/>
              </a:lnSpc>
              <a:spcBef>
                <a:spcPts val="0"/>
              </a:spcBef>
              <a:spcAft>
                <a:spcPts val="0"/>
              </a:spcAft>
              <a:buClr>
                <a:schemeClr val="dk2"/>
              </a:buClr>
              <a:buSzPts val="1000"/>
              <a:buFont typeface="Roboto"/>
              <a:buNone/>
            </a:pPr>
            <a:fld id="{00000000-1234-1234-1234-123412341234}" type="slidenum">
              <a:rPr lang="ja" sz="1000" b="0" i="0" u="none" strike="noStrike" cap="none">
                <a:solidFill>
                  <a:schemeClr val="dk2"/>
                </a:solidFill>
                <a:uFillTx/>
                <a:latin typeface="Roboto"/>
                <a:ea typeface="Roboto"/>
                <a:cs typeface="Roboto"/>
                <a:sym typeface="Roboto"/>
              </a:rPr>
              <a:t>‹#›</a:t>
            </a:fld>
            <a:endParaRPr lang="ja" sz="1000" b="0" i="0" u="none" strike="noStrike" cap="none">
              <a:solidFill>
                <a:schemeClr val="dk2"/>
              </a:solidFill>
              <a:uFillTx/>
              <a:latin typeface="Roboto"/>
              <a:ea typeface="Roboto"/>
              <a:cs typeface="Roboto"/>
              <a:sym typeface="Roboto"/>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cSld name="タイトル付きの図">
    <p:spTree>
      <p:nvGrpSpPr>
        <p:cNvPr id="1" name="Shape 61"/>
        <p:cNvGrpSpPr/>
        <p:nvPr/>
      </p:nvGrpSpPr>
      <p:grpSpPr>
        <a:xfrm>
          <a:off x="0" y="0"/>
          <a:ext cx="0" cy="0"/>
          <a:chOff x="0" y="0"/>
          <a:chExt cx="0" cy="0"/>
        </a:xfrm>
      </p:grpSpPr>
      <p:sp>
        <p:nvSpPr>
          <p:cNvPr id="62" name="Shape 62"/>
          <p:cNvSpPr txBox="1">
            <a:spLocks noGrp="1"/>
          </p:cNvSpPr>
          <p:nvPr>
            <p:ph type="title"/>
          </p:nvPr>
        </p:nvSpPr>
        <p:spPr>
          <a:xfrm>
            <a:off x="629841" y="342900"/>
            <a:ext cx="2949300" cy="1200300"/>
          </a:xfrm>
          <a:prstGeom prst="rect">
            <a:avLst/>
          </a:prstGeom>
          <a:noFill/>
          <a:ln>
            <a:noFill/>
          </a:ln>
        </p:spPr>
        <p:txBody>
          <a:bodyPr wrap="square" lIns="91425" tIns="91425" rIns="91425" bIns="91425" anchor="b" anchorCtr="0"/>
          <a:lstStyle>
            <a:lvl1pPr marL="0" marR="0" lvl="0" indent="0" algn="l" rtl="0">
              <a:lnSpc>
                <a:spcPct val="90000"/>
              </a:lnSpc>
              <a:spcBef>
                <a:spcPts val="0"/>
              </a:spcBef>
              <a:buClr>
                <a:schemeClr val="dk1"/>
              </a:buClr>
              <a:buSzPts val="2400"/>
              <a:buFont typeface="Arial"/>
              <a:buNone/>
              <a:defRPr sz="2400" b="0" i="0" u="none" strike="noStrike" cap="none">
                <a:solidFill>
                  <a:schemeClr val="dk1"/>
                </a:solidFill>
                <a:uFillTx/>
                <a:latin typeface="Arial"/>
                <a:ea typeface="Arial"/>
                <a:cs typeface="Arial"/>
                <a:sym typeface="Arial"/>
              </a:defRPr>
            </a:lvl1pPr>
            <a:lvl2pPr lvl="1" indent="0" rtl="0">
              <a:spcBef>
                <a:spcPts val="0"/>
              </a:spcBef>
              <a:buSzPts val="1400"/>
              <a:buNone/>
              <a:defRPr sz="1800">
                <a:uFillTx/>
              </a:defRPr>
            </a:lvl2pPr>
            <a:lvl3pPr lvl="2" indent="0" rtl="0">
              <a:spcBef>
                <a:spcPts val="0"/>
              </a:spcBef>
              <a:buSzPts val="1400"/>
              <a:buNone/>
              <a:defRPr sz="1800">
                <a:uFillTx/>
              </a:defRPr>
            </a:lvl3pPr>
            <a:lvl4pPr lvl="3" indent="0" rtl="0">
              <a:spcBef>
                <a:spcPts val="0"/>
              </a:spcBef>
              <a:buSzPts val="1400"/>
              <a:buNone/>
              <a:defRPr sz="1800">
                <a:uFillTx/>
              </a:defRPr>
            </a:lvl4pPr>
            <a:lvl5pPr lvl="4" indent="0" rtl="0">
              <a:spcBef>
                <a:spcPts val="0"/>
              </a:spcBef>
              <a:buSzPts val="1400"/>
              <a:buNone/>
              <a:defRPr sz="1800">
                <a:uFillTx/>
              </a:defRPr>
            </a:lvl5pPr>
            <a:lvl6pPr lvl="5" indent="0" rtl="0">
              <a:spcBef>
                <a:spcPts val="0"/>
              </a:spcBef>
              <a:buSzPts val="1400"/>
              <a:buNone/>
              <a:defRPr sz="1800">
                <a:uFillTx/>
              </a:defRPr>
            </a:lvl6pPr>
            <a:lvl7pPr lvl="6" indent="0" rtl="0">
              <a:spcBef>
                <a:spcPts val="0"/>
              </a:spcBef>
              <a:buSzPts val="1400"/>
              <a:buNone/>
              <a:defRPr sz="1800">
                <a:uFillTx/>
              </a:defRPr>
            </a:lvl7pPr>
            <a:lvl8pPr lvl="7" indent="0" rtl="0">
              <a:spcBef>
                <a:spcPts val="0"/>
              </a:spcBef>
              <a:buSzPts val="1400"/>
              <a:buNone/>
              <a:defRPr sz="1800">
                <a:uFillTx/>
              </a:defRPr>
            </a:lvl8pPr>
            <a:lvl9pPr lvl="8" indent="0" rtl="0">
              <a:spcBef>
                <a:spcPts val="0"/>
              </a:spcBef>
              <a:buSzPts val="1400"/>
              <a:buNone/>
              <a:defRPr sz="1800">
                <a:uFillTx/>
              </a:defRPr>
            </a:lvl9pPr>
          </a:lstStyle>
          <a:p>
            <a:endParaRPr/>
          </a:p>
        </p:txBody>
      </p:sp>
      <p:sp>
        <p:nvSpPr>
          <p:cNvPr id="63" name="Shape 63"/>
          <p:cNvSpPr>
            <a:spLocks noGrp="1"/>
          </p:cNvSpPr>
          <p:nvPr>
            <p:ph type="pic" idx="2"/>
          </p:nvPr>
        </p:nvSpPr>
        <p:spPr>
          <a:xfrm>
            <a:off x="3887391" y="740569"/>
            <a:ext cx="4629300" cy="3655200"/>
          </a:xfrm>
          <a:prstGeom prst="rect">
            <a:avLst/>
          </a:prstGeom>
          <a:noFill/>
          <a:ln>
            <a:noFill/>
          </a:ln>
        </p:spPr>
        <p:txBody>
          <a:bodyPr wrap="square" lIns="91425" tIns="91425" rIns="91425" bIns="91425" anchor="t" anchorCtr="0"/>
          <a:lstStyle>
            <a:lvl1pPr marL="0" marR="0" lvl="0" indent="0" algn="l" rtl="0">
              <a:lnSpc>
                <a:spcPct val="90000"/>
              </a:lnSpc>
              <a:spcBef>
                <a:spcPts val="750"/>
              </a:spcBef>
              <a:buClr>
                <a:schemeClr val="dk1"/>
              </a:buClr>
              <a:buSzPts val="2400"/>
              <a:buFont typeface="Arial"/>
              <a:buNone/>
              <a:defRPr sz="2400" b="0" i="0" u="none" strike="noStrike" cap="none">
                <a:solidFill>
                  <a:schemeClr val="dk1"/>
                </a:solidFill>
                <a:uFillTx/>
                <a:latin typeface="Arial"/>
                <a:ea typeface="Arial"/>
                <a:cs typeface="Arial"/>
                <a:sym typeface="Arial"/>
              </a:defRPr>
            </a:lvl1pPr>
            <a:lvl2pPr marL="342900" marR="0" lvl="1" indent="0" algn="l" rtl="0">
              <a:lnSpc>
                <a:spcPct val="90000"/>
              </a:lnSpc>
              <a:spcBef>
                <a:spcPts val="375"/>
              </a:spcBef>
              <a:buClr>
                <a:schemeClr val="dk1"/>
              </a:buClr>
              <a:buSzPts val="2100"/>
              <a:buFont typeface="Arial"/>
              <a:buNone/>
              <a:defRPr sz="2100" b="0" i="0" u="none" strike="noStrike" cap="none">
                <a:solidFill>
                  <a:schemeClr val="dk1"/>
                </a:solidFill>
                <a:uFillTx/>
                <a:latin typeface="Arial"/>
                <a:ea typeface="Arial"/>
                <a:cs typeface="Arial"/>
                <a:sym typeface="Arial"/>
              </a:defRPr>
            </a:lvl2pPr>
            <a:lvl3pPr marL="685800" marR="0" lvl="2" indent="0" algn="l" rtl="0">
              <a:lnSpc>
                <a:spcPct val="90000"/>
              </a:lnSpc>
              <a:spcBef>
                <a:spcPts val="375"/>
              </a:spcBef>
              <a:buClr>
                <a:schemeClr val="dk1"/>
              </a:buClr>
              <a:buSzPts val="1800"/>
              <a:buFont typeface="Arial"/>
              <a:buNone/>
              <a:defRPr sz="1800" b="0" i="0" u="none" strike="noStrike" cap="none">
                <a:solidFill>
                  <a:schemeClr val="dk1"/>
                </a:solidFill>
                <a:uFillTx/>
                <a:latin typeface="Arial"/>
                <a:ea typeface="Arial"/>
                <a:cs typeface="Arial"/>
                <a:sym typeface="Arial"/>
              </a:defRPr>
            </a:lvl3pPr>
            <a:lvl4pPr marL="1028700" marR="0" lvl="3" indent="0" algn="l" rtl="0">
              <a:lnSpc>
                <a:spcPct val="90000"/>
              </a:lnSpc>
              <a:spcBef>
                <a:spcPts val="375"/>
              </a:spcBef>
              <a:buClr>
                <a:schemeClr val="dk1"/>
              </a:buClr>
              <a:buSzPts val="1500"/>
              <a:buFont typeface="Arial"/>
              <a:buNone/>
              <a:defRPr sz="1500" b="0" i="0" u="none" strike="noStrike" cap="none">
                <a:solidFill>
                  <a:schemeClr val="dk1"/>
                </a:solidFill>
                <a:uFillTx/>
                <a:latin typeface="Arial"/>
                <a:ea typeface="Arial"/>
                <a:cs typeface="Arial"/>
                <a:sym typeface="Arial"/>
              </a:defRPr>
            </a:lvl4pPr>
            <a:lvl5pPr marL="1371600" marR="0" lvl="4" indent="0" algn="l" rtl="0">
              <a:lnSpc>
                <a:spcPct val="90000"/>
              </a:lnSpc>
              <a:spcBef>
                <a:spcPts val="375"/>
              </a:spcBef>
              <a:buClr>
                <a:schemeClr val="dk1"/>
              </a:buClr>
              <a:buSzPts val="1500"/>
              <a:buFont typeface="Arial"/>
              <a:buNone/>
              <a:defRPr sz="1500" b="0" i="0" u="none" strike="noStrike" cap="none">
                <a:solidFill>
                  <a:schemeClr val="dk1"/>
                </a:solidFill>
                <a:uFillTx/>
                <a:latin typeface="Arial"/>
                <a:ea typeface="Arial"/>
                <a:cs typeface="Arial"/>
                <a:sym typeface="Arial"/>
              </a:defRPr>
            </a:lvl5pPr>
            <a:lvl6pPr marL="1714500" marR="0" lvl="5" indent="0" algn="l" rtl="0">
              <a:lnSpc>
                <a:spcPct val="90000"/>
              </a:lnSpc>
              <a:spcBef>
                <a:spcPts val="375"/>
              </a:spcBef>
              <a:buClr>
                <a:schemeClr val="dk1"/>
              </a:buClr>
              <a:buSzPts val="1500"/>
              <a:buFont typeface="Arial"/>
              <a:buNone/>
              <a:defRPr sz="1500" b="0" i="0" u="none" strike="noStrike" cap="none">
                <a:solidFill>
                  <a:schemeClr val="dk1"/>
                </a:solidFill>
                <a:uFillTx/>
                <a:latin typeface="Arial"/>
                <a:ea typeface="Arial"/>
                <a:cs typeface="Arial"/>
                <a:sym typeface="Arial"/>
              </a:defRPr>
            </a:lvl6pPr>
            <a:lvl7pPr marL="2057400" marR="0" lvl="6" indent="0" algn="l" rtl="0">
              <a:lnSpc>
                <a:spcPct val="90000"/>
              </a:lnSpc>
              <a:spcBef>
                <a:spcPts val="375"/>
              </a:spcBef>
              <a:buClr>
                <a:schemeClr val="dk1"/>
              </a:buClr>
              <a:buSzPts val="1500"/>
              <a:buFont typeface="Arial"/>
              <a:buNone/>
              <a:defRPr sz="1500" b="0" i="0" u="none" strike="noStrike" cap="none">
                <a:solidFill>
                  <a:schemeClr val="dk1"/>
                </a:solidFill>
                <a:uFillTx/>
                <a:latin typeface="Arial"/>
                <a:ea typeface="Arial"/>
                <a:cs typeface="Arial"/>
                <a:sym typeface="Arial"/>
              </a:defRPr>
            </a:lvl7pPr>
            <a:lvl8pPr marL="2400300" marR="0" lvl="7" indent="0" algn="l" rtl="0">
              <a:lnSpc>
                <a:spcPct val="90000"/>
              </a:lnSpc>
              <a:spcBef>
                <a:spcPts val="375"/>
              </a:spcBef>
              <a:buClr>
                <a:schemeClr val="dk1"/>
              </a:buClr>
              <a:buSzPts val="1500"/>
              <a:buFont typeface="Arial"/>
              <a:buNone/>
              <a:defRPr sz="1500" b="0" i="0" u="none" strike="noStrike" cap="none">
                <a:solidFill>
                  <a:schemeClr val="dk1"/>
                </a:solidFill>
                <a:uFillTx/>
                <a:latin typeface="Arial"/>
                <a:ea typeface="Arial"/>
                <a:cs typeface="Arial"/>
                <a:sym typeface="Arial"/>
              </a:defRPr>
            </a:lvl8pPr>
            <a:lvl9pPr marL="2743200" marR="0" lvl="8" indent="0" algn="l" rtl="0">
              <a:lnSpc>
                <a:spcPct val="90000"/>
              </a:lnSpc>
              <a:spcBef>
                <a:spcPts val="375"/>
              </a:spcBef>
              <a:buClr>
                <a:schemeClr val="dk1"/>
              </a:buClr>
              <a:buSzPts val="1500"/>
              <a:buFont typeface="Arial"/>
              <a:buNone/>
              <a:defRPr sz="1500" b="0" i="0" u="none" strike="noStrike" cap="none">
                <a:solidFill>
                  <a:schemeClr val="dk1"/>
                </a:solidFill>
                <a:uFillTx/>
                <a:latin typeface="Arial"/>
                <a:ea typeface="Arial"/>
                <a:cs typeface="Arial"/>
                <a:sym typeface="Arial"/>
              </a:defRPr>
            </a:lvl9pPr>
          </a:lstStyle>
          <a:p>
            <a:endParaRPr/>
          </a:p>
        </p:txBody>
      </p:sp>
      <p:sp>
        <p:nvSpPr>
          <p:cNvPr id="64" name="Shape 64"/>
          <p:cNvSpPr txBox="1">
            <a:spLocks noGrp="1"/>
          </p:cNvSpPr>
          <p:nvPr>
            <p:ph type="body" idx="1"/>
          </p:nvPr>
        </p:nvSpPr>
        <p:spPr>
          <a:xfrm>
            <a:off x="629841" y="1543050"/>
            <a:ext cx="2949300" cy="2858700"/>
          </a:xfrm>
          <a:prstGeom prst="rect">
            <a:avLst/>
          </a:prstGeom>
          <a:noFill/>
          <a:ln>
            <a:noFill/>
          </a:ln>
        </p:spPr>
        <p:txBody>
          <a:bodyPr wrap="square" lIns="91425" tIns="91425" rIns="91425" bIns="91425" anchor="t" anchorCtr="0"/>
          <a:lstStyle>
            <a:lvl1pPr marL="0" marR="0" lvl="0" indent="0" algn="l" rtl="0">
              <a:lnSpc>
                <a:spcPct val="90000"/>
              </a:lnSpc>
              <a:spcBef>
                <a:spcPts val="750"/>
              </a:spcBef>
              <a:buClr>
                <a:schemeClr val="dk1"/>
              </a:buClr>
              <a:buSzPts val="1200"/>
              <a:buFont typeface="Arial"/>
              <a:buNone/>
              <a:defRPr sz="1200" b="0" i="0" u="none" strike="noStrike" cap="none">
                <a:solidFill>
                  <a:schemeClr val="dk1"/>
                </a:solidFill>
                <a:uFillTx/>
                <a:latin typeface="Arial"/>
                <a:ea typeface="Arial"/>
                <a:cs typeface="Arial"/>
                <a:sym typeface="Arial"/>
              </a:defRPr>
            </a:lvl1pPr>
            <a:lvl2pPr marL="342900" marR="0" lvl="1" indent="0" algn="l" rtl="0">
              <a:lnSpc>
                <a:spcPct val="90000"/>
              </a:lnSpc>
              <a:spcBef>
                <a:spcPts val="375"/>
              </a:spcBef>
              <a:buClr>
                <a:schemeClr val="dk1"/>
              </a:buClr>
              <a:buSzPts val="1050"/>
              <a:buFont typeface="Arial"/>
              <a:buNone/>
              <a:defRPr sz="1050" b="0" i="0" u="none" strike="noStrike" cap="none">
                <a:solidFill>
                  <a:schemeClr val="dk1"/>
                </a:solidFill>
                <a:uFillTx/>
                <a:latin typeface="Arial"/>
                <a:ea typeface="Arial"/>
                <a:cs typeface="Arial"/>
                <a:sym typeface="Arial"/>
              </a:defRPr>
            </a:lvl2pPr>
            <a:lvl3pPr marL="685800" marR="0" lvl="2" indent="0" algn="l" rtl="0">
              <a:lnSpc>
                <a:spcPct val="90000"/>
              </a:lnSpc>
              <a:spcBef>
                <a:spcPts val="375"/>
              </a:spcBef>
              <a:buClr>
                <a:schemeClr val="dk1"/>
              </a:buClr>
              <a:buSzPts val="900"/>
              <a:buFont typeface="Arial"/>
              <a:buNone/>
              <a:defRPr sz="900" b="0" i="0" u="none" strike="noStrike" cap="none">
                <a:solidFill>
                  <a:schemeClr val="dk1"/>
                </a:solidFill>
                <a:uFillTx/>
                <a:latin typeface="Arial"/>
                <a:ea typeface="Arial"/>
                <a:cs typeface="Arial"/>
                <a:sym typeface="Arial"/>
              </a:defRPr>
            </a:lvl3pPr>
            <a:lvl4pPr marL="1028700" marR="0" lvl="3" indent="0" algn="l" rtl="0">
              <a:lnSpc>
                <a:spcPct val="90000"/>
              </a:lnSpc>
              <a:spcBef>
                <a:spcPts val="375"/>
              </a:spcBef>
              <a:buClr>
                <a:schemeClr val="dk1"/>
              </a:buClr>
              <a:buSzPts val="750"/>
              <a:buFont typeface="Arial"/>
              <a:buNone/>
              <a:defRPr sz="750" b="0" i="0" u="none" strike="noStrike" cap="none">
                <a:solidFill>
                  <a:schemeClr val="dk1"/>
                </a:solidFill>
                <a:uFillTx/>
                <a:latin typeface="Arial"/>
                <a:ea typeface="Arial"/>
                <a:cs typeface="Arial"/>
                <a:sym typeface="Arial"/>
              </a:defRPr>
            </a:lvl4pPr>
            <a:lvl5pPr marL="1371600" marR="0" lvl="4" indent="0" algn="l" rtl="0">
              <a:lnSpc>
                <a:spcPct val="90000"/>
              </a:lnSpc>
              <a:spcBef>
                <a:spcPts val="375"/>
              </a:spcBef>
              <a:buClr>
                <a:schemeClr val="dk1"/>
              </a:buClr>
              <a:buSzPts val="750"/>
              <a:buFont typeface="Arial"/>
              <a:buNone/>
              <a:defRPr sz="750" b="0" i="0" u="none" strike="noStrike" cap="none">
                <a:solidFill>
                  <a:schemeClr val="dk1"/>
                </a:solidFill>
                <a:uFillTx/>
                <a:latin typeface="Arial"/>
                <a:ea typeface="Arial"/>
                <a:cs typeface="Arial"/>
                <a:sym typeface="Arial"/>
              </a:defRPr>
            </a:lvl5pPr>
            <a:lvl6pPr marL="1714500" marR="0" lvl="5" indent="0" algn="l" rtl="0">
              <a:lnSpc>
                <a:spcPct val="90000"/>
              </a:lnSpc>
              <a:spcBef>
                <a:spcPts val="375"/>
              </a:spcBef>
              <a:buClr>
                <a:schemeClr val="dk1"/>
              </a:buClr>
              <a:buSzPts val="750"/>
              <a:buFont typeface="Arial"/>
              <a:buNone/>
              <a:defRPr sz="750" b="0" i="0" u="none" strike="noStrike" cap="none">
                <a:solidFill>
                  <a:schemeClr val="dk1"/>
                </a:solidFill>
                <a:uFillTx/>
                <a:latin typeface="Arial"/>
                <a:ea typeface="Arial"/>
                <a:cs typeface="Arial"/>
                <a:sym typeface="Arial"/>
              </a:defRPr>
            </a:lvl6pPr>
            <a:lvl7pPr marL="2057400" marR="0" lvl="6" indent="0" algn="l" rtl="0">
              <a:lnSpc>
                <a:spcPct val="90000"/>
              </a:lnSpc>
              <a:spcBef>
                <a:spcPts val="375"/>
              </a:spcBef>
              <a:buClr>
                <a:schemeClr val="dk1"/>
              </a:buClr>
              <a:buSzPts val="750"/>
              <a:buFont typeface="Arial"/>
              <a:buNone/>
              <a:defRPr sz="750" b="0" i="0" u="none" strike="noStrike" cap="none">
                <a:solidFill>
                  <a:schemeClr val="dk1"/>
                </a:solidFill>
                <a:uFillTx/>
                <a:latin typeface="Arial"/>
                <a:ea typeface="Arial"/>
                <a:cs typeface="Arial"/>
                <a:sym typeface="Arial"/>
              </a:defRPr>
            </a:lvl7pPr>
            <a:lvl8pPr marL="2400300" marR="0" lvl="7" indent="0" algn="l" rtl="0">
              <a:lnSpc>
                <a:spcPct val="90000"/>
              </a:lnSpc>
              <a:spcBef>
                <a:spcPts val="375"/>
              </a:spcBef>
              <a:buClr>
                <a:schemeClr val="dk1"/>
              </a:buClr>
              <a:buSzPts val="750"/>
              <a:buFont typeface="Arial"/>
              <a:buNone/>
              <a:defRPr sz="750" b="0" i="0" u="none" strike="noStrike" cap="none">
                <a:solidFill>
                  <a:schemeClr val="dk1"/>
                </a:solidFill>
                <a:uFillTx/>
                <a:latin typeface="Arial"/>
                <a:ea typeface="Arial"/>
                <a:cs typeface="Arial"/>
                <a:sym typeface="Arial"/>
              </a:defRPr>
            </a:lvl8pPr>
            <a:lvl9pPr marL="2743200" marR="0" lvl="8" indent="0" algn="l" rtl="0">
              <a:lnSpc>
                <a:spcPct val="90000"/>
              </a:lnSpc>
              <a:spcBef>
                <a:spcPts val="375"/>
              </a:spcBef>
              <a:buClr>
                <a:schemeClr val="dk1"/>
              </a:buClr>
              <a:buSzPts val="750"/>
              <a:buFont typeface="Arial"/>
              <a:buNone/>
              <a:defRPr sz="750" b="0" i="0" u="none" strike="noStrike" cap="none">
                <a:solidFill>
                  <a:schemeClr val="dk1"/>
                </a:solidFill>
                <a:uFillTx/>
                <a:latin typeface="Arial"/>
                <a:ea typeface="Arial"/>
                <a:cs typeface="Arial"/>
                <a:sym typeface="Arial"/>
              </a:defRPr>
            </a:lvl9pPr>
          </a:lstStyle>
          <a:p>
            <a:endParaRPr/>
          </a:p>
        </p:txBody>
      </p:sp>
      <p:sp>
        <p:nvSpPr>
          <p:cNvPr id="65" name="Shape 65"/>
          <p:cNvSpPr txBox="1">
            <a:spLocks noGrp="1"/>
          </p:cNvSpPr>
          <p:nvPr>
            <p:ph type="dt" idx="10"/>
          </p:nvPr>
        </p:nvSpPr>
        <p:spPr>
          <a:xfrm>
            <a:off x="628650" y="4767263"/>
            <a:ext cx="2057400" cy="273900"/>
          </a:xfrm>
          <a:prstGeom prst="rect">
            <a:avLst/>
          </a:prstGeom>
          <a:noFill/>
          <a:ln>
            <a:noFill/>
          </a:ln>
        </p:spPr>
        <p:txBody>
          <a:bodyPr wrap="square" lIns="91425" tIns="91425" rIns="91425" bIns="91425" anchor="ctr" anchorCtr="0"/>
          <a:lstStyle>
            <a:lvl1pPr marL="0" marR="0" lvl="0" indent="0" algn="l" rtl="0">
              <a:lnSpc>
                <a:spcPct val="100000"/>
              </a:lnSpc>
              <a:spcBef>
                <a:spcPts val="0"/>
              </a:spcBef>
              <a:spcAft>
                <a:spcPts val="0"/>
              </a:spcAft>
              <a:buClr>
                <a:srgbClr val="888888"/>
              </a:buClr>
              <a:buSzPts val="900"/>
              <a:buFont typeface="Arial"/>
              <a:buNone/>
              <a:defRPr sz="900" b="0" i="0" u="none" strike="noStrike" cap="none">
                <a:solidFill>
                  <a:srgbClr val="888888"/>
                </a:solidFill>
                <a:uFillTx/>
                <a:latin typeface="Arial"/>
                <a:ea typeface="Arial"/>
                <a:cs typeface="Arial"/>
                <a:sym typeface="Arial"/>
              </a:defRPr>
            </a:lvl1pPr>
            <a:lvl2pPr marL="0" marR="0" lvl="1"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2pPr>
            <a:lvl3pPr marL="0" marR="0" lvl="2"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3pPr>
            <a:lvl4pPr marL="0" marR="0" lvl="3"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4pPr>
            <a:lvl5pPr marL="0" marR="0" lvl="4"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5pPr>
            <a:lvl6pPr marL="0" marR="0" lvl="5"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6pPr>
            <a:lvl7pPr marL="0" marR="0" lvl="6"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7pPr>
            <a:lvl8pPr marL="0" marR="0" lvl="7"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8pPr>
            <a:lvl9pPr marL="0" marR="0" lvl="8"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9pPr>
          </a:lstStyle>
          <a:p>
            <a:endParaRPr/>
          </a:p>
        </p:txBody>
      </p:sp>
      <p:sp>
        <p:nvSpPr>
          <p:cNvPr id="66" name="Shape 66"/>
          <p:cNvSpPr txBox="1">
            <a:spLocks noGrp="1"/>
          </p:cNvSpPr>
          <p:nvPr>
            <p:ph type="ftr" idx="11"/>
          </p:nvPr>
        </p:nvSpPr>
        <p:spPr>
          <a:xfrm>
            <a:off x="3028950" y="4767263"/>
            <a:ext cx="3086100" cy="273900"/>
          </a:xfrm>
          <a:prstGeom prst="rect">
            <a:avLst/>
          </a:prstGeom>
          <a:noFill/>
          <a:ln>
            <a:noFill/>
          </a:ln>
        </p:spPr>
        <p:txBody>
          <a:bodyPr wrap="square" lIns="91425" tIns="91425" rIns="91425" bIns="91425" anchor="ctr" anchorCtr="0"/>
          <a:lstStyle>
            <a:lvl1pPr marL="0" marR="0" lvl="0" indent="0" algn="ctr" rtl="0">
              <a:lnSpc>
                <a:spcPct val="100000"/>
              </a:lnSpc>
              <a:spcBef>
                <a:spcPts val="0"/>
              </a:spcBef>
              <a:spcAft>
                <a:spcPts val="0"/>
              </a:spcAft>
              <a:buClr>
                <a:srgbClr val="888888"/>
              </a:buClr>
              <a:buSzPts val="900"/>
              <a:buFont typeface="Arial"/>
              <a:buNone/>
              <a:defRPr sz="900" b="0" i="0" u="none" strike="noStrike" cap="none">
                <a:solidFill>
                  <a:srgbClr val="888888"/>
                </a:solidFill>
                <a:uFillTx/>
                <a:latin typeface="Arial"/>
                <a:ea typeface="Arial"/>
                <a:cs typeface="Arial"/>
                <a:sym typeface="Arial"/>
              </a:defRPr>
            </a:lvl1pPr>
            <a:lvl2pPr marL="0" marR="0" lvl="1"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2pPr>
            <a:lvl3pPr marL="0" marR="0" lvl="2"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3pPr>
            <a:lvl4pPr marL="0" marR="0" lvl="3"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4pPr>
            <a:lvl5pPr marL="0" marR="0" lvl="4"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5pPr>
            <a:lvl6pPr marL="0" marR="0" lvl="5"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6pPr>
            <a:lvl7pPr marL="0" marR="0" lvl="6"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7pPr>
            <a:lvl8pPr marL="0" marR="0" lvl="7"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8pPr>
            <a:lvl9pPr marL="0" marR="0" lvl="8"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9pPr>
          </a:lstStyle>
          <a:p>
            <a:endParaRPr/>
          </a:p>
        </p:txBody>
      </p:sp>
      <p:sp>
        <p:nvSpPr>
          <p:cNvPr id="67" name="Shape 67"/>
          <p:cNvSpPr txBox="1">
            <a:spLocks noGrp="1"/>
          </p:cNvSpPr>
          <p:nvPr>
            <p:ph type="sldNum" idx="12"/>
          </p:nvPr>
        </p:nvSpPr>
        <p:spPr>
          <a:xfrm>
            <a:off x="6457950" y="4767263"/>
            <a:ext cx="2057400" cy="273900"/>
          </a:xfrm>
          <a:prstGeom prst="rect">
            <a:avLst/>
          </a:prstGeom>
          <a:noFill/>
          <a:ln>
            <a:noFill/>
          </a:ln>
        </p:spPr>
        <p:txBody>
          <a:bodyPr wrap="square" lIns="91425" tIns="45700" rIns="91425" bIns="45700" anchor="ctr" anchorCtr="0">
            <a:noAutofit/>
          </a:bodyPr>
          <a:lstStyle/>
          <a:p>
            <a:pPr marL="0" marR="0" lvl="0" indent="-63500" algn="r" rtl="0">
              <a:lnSpc>
                <a:spcPct val="100000"/>
              </a:lnSpc>
              <a:spcBef>
                <a:spcPts val="0"/>
              </a:spcBef>
              <a:spcAft>
                <a:spcPts val="0"/>
              </a:spcAft>
              <a:buClr>
                <a:schemeClr val="dk2"/>
              </a:buClr>
              <a:buSzPts val="1000"/>
              <a:buFont typeface="Roboto"/>
              <a:buNone/>
            </a:pPr>
            <a:fld id="{00000000-1234-1234-1234-123412341234}" type="slidenum">
              <a:rPr lang="ja" sz="1000" b="0" i="0" u="none" strike="noStrike" cap="none">
                <a:solidFill>
                  <a:schemeClr val="dk2"/>
                </a:solidFill>
                <a:uFillTx/>
                <a:latin typeface="Roboto"/>
                <a:ea typeface="Roboto"/>
                <a:cs typeface="Roboto"/>
                <a:sym typeface="Roboto"/>
              </a:rPr>
              <a:t>‹#›</a:t>
            </a:fld>
            <a:endParaRPr lang="ja" sz="1000" b="0" i="0" u="none" strike="noStrike" cap="none">
              <a:solidFill>
                <a:schemeClr val="dk2"/>
              </a:solidFill>
              <a:uFillTx/>
              <a:latin typeface="Roboto"/>
              <a:ea typeface="Roboto"/>
              <a:cs typeface="Roboto"/>
              <a:sym typeface="Roboto"/>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628650" y="273844"/>
            <a:ext cx="7886700" cy="994200"/>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SzPts val="3300"/>
              <a:buFont typeface="Arial"/>
              <a:buNone/>
              <a:defRPr sz="3300" b="0" i="0" u="none" strike="noStrike" cap="none">
                <a:solidFill>
                  <a:schemeClr val="dk1"/>
                </a:solidFill>
                <a:uFillTx/>
                <a:latin typeface="Arial"/>
                <a:ea typeface="Arial"/>
                <a:cs typeface="Arial"/>
                <a:sym typeface="Arial"/>
              </a:defRPr>
            </a:lvl1pPr>
            <a:lvl2pPr lvl="1" indent="0" rtl="0">
              <a:spcBef>
                <a:spcPts val="0"/>
              </a:spcBef>
              <a:buSzPts val="1400"/>
              <a:buNone/>
              <a:defRPr sz="1800">
                <a:uFillTx/>
              </a:defRPr>
            </a:lvl2pPr>
            <a:lvl3pPr lvl="2" indent="0" rtl="0">
              <a:spcBef>
                <a:spcPts val="0"/>
              </a:spcBef>
              <a:buSzPts val="1400"/>
              <a:buNone/>
              <a:defRPr sz="1800">
                <a:uFillTx/>
              </a:defRPr>
            </a:lvl3pPr>
            <a:lvl4pPr lvl="3" indent="0" rtl="0">
              <a:spcBef>
                <a:spcPts val="0"/>
              </a:spcBef>
              <a:buSzPts val="1400"/>
              <a:buNone/>
              <a:defRPr sz="1800">
                <a:uFillTx/>
              </a:defRPr>
            </a:lvl4pPr>
            <a:lvl5pPr lvl="4" indent="0" rtl="0">
              <a:spcBef>
                <a:spcPts val="0"/>
              </a:spcBef>
              <a:buSzPts val="1400"/>
              <a:buNone/>
              <a:defRPr sz="1800">
                <a:uFillTx/>
              </a:defRPr>
            </a:lvl5pPr>
            <a:lvl6pPr lvl="5" indent="0" rtl="0">
              <a:spcBef>
                <a:spcPts val="0"/>
              </a:spcBef>
              <a:buSzPts val="1400"/>
              <a:buNone/>
              <a:defRPr sz="1800">
                <a:uFillTx/>
              </a:defRPr>
            </a:lvl6pPr>
            <a:lvl7pPr lvl="6" indent="0" rtl="0">
              <a:spcBef>
                <a:spcPts val="0"/>
              </a:spcBef>
              <a:buSzPts val="1400"/>
              <a:buNone/>
              <a:defRPr sz="1800">
                <a:uFillTx/>
              </a:defRPr>
            </a:lvl7pPr>
            <a:lvl8pPr lvl="7" indent="0" rtl="0">
              <a:spcBef>
                <a:spcPts val="0"/>
              </a:spcBef>
              <a:buSzPts val="1400"/>
              <a:buNone/>
              <a:defRPr sz="1800">
                <a:uFillTx/>
              </a:defRPr>
            </a:lvl8pPr>
            <a:lvl9pPr lvl="8" indent="0" rtl="0">
              <a:spcBef>
                <a:spcPts val="0"/>
              </a:spcBef>
              <a:buSzPts val="1400"/>
              <a:buNone/>
              <a:defRPr sz="1800">
                <a:uFillTx/>
              </a:defRPr>
            </a:lvl9pPr>
          </a:lstStyle>
          <a:p>
            <a:endParaRPr/>
          </a:p>
        </p:txBody>
      </p:sp>
      <p:sp>
        <p:nvSpPr>
          <p:cNvPr id="7" name="Shape 7"/>
          <p:cNvSpPr txBox="1">
            <a:spLocks noGrp="1"/>
          </p:cNvSpPr>
          <p:nvPr>
            <p:ph type="body" idx="1"/>
          </p:nvPr>
        </p:nvSpPr>
        <p:spPr>
          <a:xfrm>
            <a:off x="628650" y="1369219"/>
            <a:ext cx="7886700" cy="3263400"/>
          </a:xfrm>
          <a:prstGeom prst="rect">
            <a:avLst/>
          </a:prstGeom>
          <a:noFill/>
          <a:ln>
            <a:noFill/>
          </a:ln>
        </p:spPr>
        <p:txBody>
          <a:bodyPr wrap="square" lIns="91425" tIns="91425" rIns="91425" bIns="91425" anchor="t" anchorCtr="0"/>
          <a:lstStyle>
            <a:lvl1pPr marL="171450" marR="0" lvl="0" indent="-38100" algn="l" rtl="0">
              <a:lnSpc>
                <a:spcPct val="90000"/>
              </a:lnSpc>
              <a:spcBef>
                <a:spcPts val="750"/>
              </a:spcBef>
              <a:buClr>
                <a:schemeClr val="dk1"/>
              </a:buClr>
              <a:buSzPts val="2100"/>
              <a:buFont typeface="Arial"/>
              <a:buChar char="•"/>
              <a:defRPr sz="2100" b="0" i="0" u="none" strike="noStrike" cap="none">
                <a:solidFill>
                  <a:schemeClr val="dk1"/>
                </a:solidFill>
                <a:uFillTx/>
                <a:latin typeface="Arial"/>
                <a:ea typeface="Arial"/>
                <a:cs typeface="Arial"/>
                <a:sym typeface="Arial"/>
              </a:defRPr>
            </a:lvl1pPr>
            <a:lvl2pPr marL="514350" marR="0" lvl="1" indent="-57150" algn="l" rtl="0">
              <a:lnSpc>
                <a:spcPct val="90000"/>
              </a:lnSpc>
              <a:spcBef>
                <a:spcPts val="375"/>
              </a:spcBef>
              <a:buClr>
                <a:schemeClr val="dk1"/>
              </a:buClr>
              <a:buSzPts val="1800"/>
              <a:buFont typeface="Arial"/>
              <a:buChar char="•"/>
              <a:defRPr sz="1800" b="0" i="0" u="none" strike="noStrike" cap="none">
                <a:solidFill>
                  <a:schemeClr val="dk1"/>
                </a:solidFill>
                <a:uFillTx/>
                <a:latin typeface="Arial"/>
                <a:ea typeface="Arial"/>
                <a:cs typeface="Arial"/>
                <a:sym typeface="Arial"/>
              </a:defRPr>
            </a:lvl2pPr>
            <a:lvl3pPr marL="857250" marR="0" lvl="2" indent="-76200" algn="l" rtl="0">
              <a:lnSpc>
                <a:spcPct val="90000"/>
              </a:lnSpc>
              <a:spcBef>
                <a:spcPts val="375"/>
              </a:spcBef>
              <a:buClr>
                <a:schemeClr val="dk1"/>
              </a:buClr>
              <a:buSzPts val="1500"/>
              <a:buFont typeface="Arial"/>
              <a:buChar char="•"/>
              <a:defRPr sz="1500" b="0" i="0" u="none" strike="noStrike" cap="none">
                <a:solidFill>
                  <a:schemeClr val="dk1"/>
                </a:solidFill>
                <a:uFillTx/>
                <a:latin typeface="Arial"/>
                <a:ea typeface="Arial"/>
                <a:cs typeface="Arial"/>
                <a:sym typeface="Arial"/>
              </a:defRPr>
            </a:lvl3pPr>
            <a:lvl4pPr marL="1200150" marR="0" lvl="3" indent="-85725" algn="l" rtl="0">
              <a:lnSpc>
                <a:spcPct val="90000"/>
              </a:lnSpc>
              <a:spcBef>
                <a:spcPts val="375"/>
              </a:spcBef>
              <a:buClr>
                <a:schemeClr val="dk1"/>
              </a:buClr>
              <a:buSzPts val="1350"/>
              <a:buFont typeface="Arial"/>
              <a:buChar char="•"/>
              <a:defRPr sz="1350" b="0" i="0" u="none" strike="noStrike" cap="none">
                <a:solidFill>
                  <a:schemeClr val="dk1"/>
                </a:solidFill>
                <a:uFillTx/>
                <a:latin typeface="Arial"/>
                <a:ea typeface="Arial"/>
                <a:cs typeface="Arial"/>
                <a:sym typeface="Arial"/>
              </a:defRPr>
            </a:lvl4pPr>
            <a:lvl5pPr marL="1543050" marR="0" lvl="4" indent="-85725" algn="l" rtl="0">
              <a:lnSpc>
                <a:spcPct val="90000"/>
              </a:lnSpc>
              <a:spcBef>
                <a:spcPts val="375"/>
              </a:spcBef>
              <a:buClr>
                <a:schemeClr val="dk1"/>
              </a:buClr>
              <a:buSzPts val="1350"/>
              <a:buFont typeface="Arial"/>
              <a:buChar char="•"/>
              <a:defRPr sz="1350" b="0" i="0" u="none" strike="noStrike" cap="none">
                <a:solidFill>
                  <a:schemeClr val="dk1"/>
                </a:solidFill>
                <a:uFillTx/>
                <a:latin typeface="Arial"/>
                <a:ea typeface="Arial"/>
                <a:cs typeface="Arial"/>
                <a:sym typeface="Arial"/>
              </a:defRPr>
            </a:lvl5pPr>
            <a:lvl6pPr marL="1885950" marR="0" lvl="5" indent="-85725" algn="l" rtl="0">
              <a:lnSpc>
                <a:spcPct val="90000"/>
              </a:lnSpc>
              <a:spcBef>
                <a:spcPts val="375"/>
              </a:spcBef>
              <a:buClr>
                <a:schemeClr val="dk1"/>
              </a:buClr>
              <a:buSzPts val="1350"/>
              <a:buFont typeface="Arial"/>
              <a:buChar char="•"/>
              <a:defRPr sz="1350" b="0" i="0" u="none" strike="noStrike" cap="none">
                <a:solidFill>
                  <a:schemeClr val="dk1"/>
                </a:solidFill>
                <a:uFillTx/>
                <a:latin typeface="Arial"/>
                <a:ea typeface="Arial"/>
                <a:cs typeface="Arial"/>
                <a:sym typeface="Arial"/>
              </a:defRPr>
            </a:lvl6pPr>
            <a:lvl7pPr marL="2228850" marR="0" lvl="6" indent="-85725" algn="l" rtl="0">
              <a:lnSpc>
                <a:spcPct val="90000"/>
              </a:lnSpc>
              <a:spcBef>
                <a:spcPts val="375"/>
              </a:spcBef>
              <a:buClr>
                <a:schemeClr val="dk1"/>
              </a:buClr>
              <a:buSzPts val="1350"/>
              <a:buFont typeface="Arial"/>
              <a:buChar char="•"/>
              <a:defRPr sz="1350" b="0" i="0" u="none" strike="noStrike" cap="none">
                <a:solidFill>
                  <a:schemeClr val="dk1"/>
                </a:solidFill>
                <a:uFillTx/>
                <a:latin typeface="Arial"/>
                <a:ea typeface="Arial"/>
                <a:cs typeface="Arial"/>
                <a:sym typeface="Arial"/>
              </a:defRPr>
            </a:lvl7pPr>
            <a:lvl8pPr marL="2571750" marR="0" lvl="7" indent="-85725" algn="l" rtl="0">
              <a:lnSpc>
                <a:spcPct val="90000"/>
              </a:lnSpc>
              <a:spcBef>
                <a:spcPts val="375"/>
              </a:spcBef>
              <a:buClr>
                <a:schemeClr val="dk1"/>
              </a:buClr>
              <a:buSzPts val="1350"/>
              <a:buFont typeface="Arial"/>
              <a:buChar char="•"/>
              <a:defRPr sz="1350" b="0" i="0" u="none" strike="noStrike" cap="none">
                <a:solidFill>
                  <a:schemeClr val="dk1"/>
                </a:solidFill>
                <a:uFillTx/>
                <a:latin typeface="Arial"/>
                <a:ea typeface="Arial"/>
                <a:cs typeface="Arial"/>
                <a:sym typeface="Arial"/>
              </a:defRPr>
            </a:lvl8pPr>
            <a:lvl9pPr marL="2914650" marR="0" lvl="8" indent="-85725" algn="l" rtl="0">
              <a:lnSpc>
                <a:spcPct val="90000"/>
              </a:lnSpc>
              <a:spcBef>
                <a:spcPts val="375"/>
              </a:spcBef>
              <a:buClr>
                <a:schemeClr val="dk1"/>
              </a:buClr>
              <a:buSzPts val="1350"/>
              <a:buFont typeface="Arial"/>
              <a:buChar char="•"/>
              <a:defRPr sz="1350" b="0" i="0" u="none" strike="noStrike" cap="none">
                <a:solidFill>
                  <a:schemeClr val="dk1"/>
                </a:solidFill>
                <a:uFillTx/>
                <a:latin typeface="Arial"/>
                <a:ea typeface="Arial"/>
                <a:cs typeface="Arial"/>
                <a:sym typeface="Arial"/>
              </a:defRPr>
            </a:lvl9pPr>
          </a:lstStyle>
          <a:p>
            <a:endParaRPr/>
          </a:p>
        </p:txBody>
      </p:sp>
      <p:sp>
        <p:nvSpPr>
          <p:cNvPr id="8" name="Shape 8"/>
          <p:cNvSpPr txBox="1">
            <a:spLocks noGrp="1"/>
          </p:cNvSpPr>
          <p:nvPr>
            <p:ph type="dt" idx="10"/>
          </p:nvPr>
        </p:nvSpPr>
        <p:spPr>
          <a:xfrm>
            <a:off x="628650" y="4767263"/>
            <a:ext cx="2057400" cy="273900"/>
          </a:xfrm>
          <a:prstGeom prst="rect">
            <a:avLst/>
          </a:prstGeom>
          <a:noFill/>
          <a:ln>
            <a:noFill/>
          </a:ln>
        </p:spPr>
        <p:txBody>
          <a:bodyPr wrap="square" lIns="91425" tIns="91425" rIns="91425" bIns="91425" anchor="ctr" anchorCtr="0"/>
          <a:lstStyle>
            <a:lvl1pPr marL="0" marR="0" lvl="0" indent="0" algn="l" rtl="0">
              <a:lnSpc>
                <a:spcPct val="100000"/>
              </a:lnSpc>
              <a:spcBef>
                <a:spcPts val="0"/>
              </a:spcBef>
              <a:spcAft>
                <a:spcPts val="0"/>
              </a:spcAft>
              <a:buClr>
                <a:srgbClr val="888888"/>
              </a:buClr>
              <a:buSzPts val="900"/>
              <a:buFont typeface="Arial"/>
              <a:buNone/>
              <a:defRPr sz="900" b="0" i="0" u="none" strike="noStrike" cap="none">
                <a:solidFill>
                  <a:srgbClr val="888888"/>
                </a:solidFill>
                <a:uFillTx/>
                <a:latin typeface="Arial"/>
                <a:ea typeface="Arial"/>
                <a:cs typeface="Arial"/>
                <a:sym typeface="Arial"/>
              </a:defRPr>
            </a:lvl1pPr>
            <a:lvl2pPr marL="0" marR="0" lvl="1"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2pPr>
            <a:lvl3pPr marL="0" marR="0" lvl="2"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3pPr>
            <a:lvl4pPr marL="0" marR="0" lvl="3"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4pPr>
            <a:lvl5pPr marL="0" marR="0" lvl="4"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5pPr>
            <a:lvl6pPr marL="0" marR="0" lvl="5"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6pPr>
            <a:lvl7pPr marL="0" marR="0" lvl="6"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7pPr>
            <a:lvl8pPr marL="0" marR="0" lvl="7"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8pPr>
            <a:lvl9pPr marL="0" marR="0" lvl="8"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9pPr>
          </a:lstStyle>
          <a:p>
            <a:endParaRPr/>
          </a:p>
        </p:txBody>
      </p:sp>
      <p:sp>
        <p:nvSpPr>
          <p:cNvPr id="9" name="Shape 9"/>
          <p:cNvSpPr txBox="1">
            <a:spLocks noGrp="1"/>
          </p:cNvSpPr>
          <p:nvPr>
            <p:ph type="ftr" idx="11"/>
          </p:nvPr>
        </p:nvSpPr>
        <p:spPr>
          <a:xfrm>
            <a:off x="3028950" y="4767263"/>
            <a:ext cx="3086100" cy="273900"/>
          </a:xfrm>
          <a:prstGeom prst="rect">
            <a:avLst/>
          </a:prstGeom>
          <a:noFill/>
          <a:ln>
            <a:noFill/>
          </a:ln>
        </p:spPr>
        <p:txBody>
          <a:bodyPr wrap="square" lIns="91425" tIns="91425" rIns="91425" bIns="91425" anchor="ctr" anchorCtr="0"/>
          <a:lstStyle>
            <a:lvl1pPr marL="0" marR="0" lvl="0" indent="0" algn="ctr" rtl="0">
              <a:lnSpc>
                <a:spcPct val="100000"/>
              </a:lnSpc>
              <a:spcBef>
                <a:spcPts val="0"/>
              </a:spcBef>
              <a:spcAft>
                <a:spcPts val="0"/>
              </a:spcAft>
              <a:buClr>
                <a:srgbClr val="888888"/>
              </a:buClr>
              <a:buSzPts val="900"/>
              <a:buFont typeface="Arial"/>
              <a:buNone/>
              <a:defRPr sz="900" b="0" i="0" u="none" strike="noStrike" cap="none">
                <a:solidFill>
                  <a:srgbClr val="888888"/>
                </a:solidFill>
                <a:uFillTx/>
                <a:latin typeface="Arial"/>
                <a:ea typeface="Arial"/>
                <a:cs typeface="Arial"/>
                <a:sym typeface="Arial"/>
              </a:defRPr>
            </a:lvl1pPr>
            <a:lvl2pPr marL="0" marR="0" lvl="1"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2pPr>
            <a:lvl3pPr marL="0" marR="0" lvl="2"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3pPr>
            <a:lvl4pPr marL="0" marR="0" lvl="3"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4pPr>
            <a:lvl5pPr marL="0" marR="0" lvl="4"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5pPr>
            <a:lvl6pPr marL="0" marR="0" lvl="5"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6pPr>
            <a:lvl7pPr marL="0" marR="0" lvl="6"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7pPr>
            <a:lvl8pPr marL="0" marR="0" lvl="7"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8pPr>
            <a:lvl9pPr marL="0" marR="0" lvl="8"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uFillTx/>
                <a:latin typeface="Arial"/>
                <a:ea typeface="Arial"/>
                <a:cs typeface="Arial"/>
                <a:sym typeface="Arial"/>
              </a:defRPr>
            </a:lvl9pPr>
          </a:lstStyle>
          <a:p>
            <a:endParaRPr/>
          </a:p>
        </p:txBody>
      </p:sp>
      <p:sp>
        <p:nvSpPr>
          <p:cNvPr id="10" name="Shape 10"/>
          <p:cNvSpPr txBox="1">
            <a:spLocks noGrp="1"/>
          </p:cNvSpPr>
          <p:nvPr>
            <p:ph type="sldNum" idx="12"/>
          </p:nvPr>
        </p:nvSpPr>
        <p:spPr>
          <a:xfrm>
            <a:off x="6457950" y="4767263"/>
            <a:ext cx="2057400" cy="273900"/>
          </a:xfrm>
          <a:prstGeom prst="rect">
            <a:avLst/>
          </a:prstGeom>
          <a:noFill/>
          <a:ln>
            <a:noFill/>
          </a:ln>
        </p:spPr>
        <p:txBody>
          <a:bodyPr wrap="square" lIns="91425" tIns="45700" rIns="91425" bIns="45700" anchor="ctr" anchorCtr="0">
            <a:noAutofit/>
          </a:bodyPr>
          <a:lstStyle/>
          <a:p>
            <a:pPr marL="0" marR="0" lvl="0" indent="-63500" algn="r" rtl="0">
              <a:lnSpc>
                <a:spcPct val="100000"/>
              </a:lnSpc>
              <a:spcBef>
                <a:spcPts val="0"/>
              </a:spcBef>
              <a:spcAft>
                <a:spcPts val="0"/>
              </a:spcAft>
              <a:buClr>
                <a:schemeClr val="dk2"/>
              </a:buClr>
              <a:buSzPts val="1000"/>
              <a:buFont typeface="Roboto"/>
              <a:buNone/>
            </a:pPr>
            <a:fld id="{00000000-1234-1234-1234-123412341234}" type="slidenum">
              <a:rPr lang="ja" sz="1000" b="0" i="0" u="none" strike="noStrike" cap="none">
                <a:solidFill>
                  <a:schemeClr val="dk2"/>
                </a:solidFill>
                <a:uFillTx/>
                <a:latin typeface="Roboto"/>
                <a:ea typeface="Roboto"/>
                <a:cs typeface="Roboto"/>
                <a:sym typeface="Roboto"/>
              </a:rPr>
              <a:t>‹#›</a:t>
            </a:fld>
            <a:endParaRPr lang="ja" sz="1000" b="0" i="0" u="none" strike="noStrike" cap="none">
              <a:solidFill>
                <a:schemeClr val="dk2"/>
              </a:solidFill>
              <a:uFillTx/>
              <a:latin typeface="Roboto"/>
              <a:ea typeface="Roboto"/>
              <a:cs typeface="Roboto"/>
              <a:sym typeface="Roboto"/>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uFillTx/>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uFillTx/>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uFillTx/>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uFillTx/>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uFillTx/>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uFillTx/>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uFillTx/>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uFillTx/>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uFillTx/>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uFillTx/>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uFillTx/>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uFillTx/>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uFillTx/>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uFillTx/>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uFillTx/>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uFillTx/>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uFillTx/>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uFillTx/>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uFillTx/>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g"/><Relationship Id="rId4" Type="http://schemas.openxmlformats.org/officeDocument/2006/relationships/image" Target="../media/image16.png"/><Relationship Id="rId5" Type="http://schemas.openxmlformats.org/officeDocument/2006/relationships/image" Target="../media/image17.jp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jpg"/><Relationship Id="rId5" Type="http://schemas.openxmlformats.org/officeDocument/2006/relationships/image" Target="../media/image20.jp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g"/><Relationship Id="rId4" Type="http://schemas.openxmlformats.org/officeDocument/2006/relationships/image" Target="../media/image19.jpg"/><Relationship Id="rId5" Type="http://schemas.openxmlformats.org/officeDocument/2006/relationships/image" Target="../media/image2.png"/><Relationship Id="rId6" Type="http://schemas.openxmlformats.org/officeDocument/2006/relationships/image" Target="../media/image7.png"/><Relationship Id="rId7" Type="http://schemas.openxmlformats.org/officeDocument/2006/relationships/image" Target="../media/image21.jpg"/><Relationship Id="rId8" Type="http://schemas.openxmlformats.org/officeDocument/2006/relationships/image" Target="../media/image22.jpg"/><Relationship Id="rId9" Type="http://schemas.openxmlformats.org/officeDocument/2006/relationships/image" Target="../media/image23.jp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5" Type="http://schemas.openxmlformats.org/officeDocument/2006/relationships/image" Target="../media/image26.jpg"/><Relationship Id="rId6" Type="http://schemas.openxmlformats.org/officeDocument/2006/relationships/image" Target="../media/image27.jp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2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29.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jp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jpg"/><Relationship Id="rId6"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jpg"/><Relationship Id="rId5" Type="http://schemas.openxmlformats.org/officeDocument/2006/relationships/image" Target="../media/image10.jpg"/><Relationship Id="rId6"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2.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Shape 84"/>
          <p:cNvSpPr>
            <a:spLocks/>
          </p:cNvSpPr>
          <p:nvPr/>
        </p:nvSpPr>
        <p:spPr>
          <a:xfrm rot="-5400200">
            <a:off x="1980853" y="-2013450"/>
            <a:ext cx="5167800" cy="9146100"/>
          </a:xfrm>
          <a:prstGeom prst="rtTriangle">
            <a:avLst/>
          </a:prstGeom>
          <a:solidFill>
            <a:srgbClr val="8DA9DB"/>
          </a:solidFill>
          <a:ln w="9525" cap="flat" cmpd="sng">
            <a:solidFill>
              <a:srgbClr val="6FA8DC"/>
            </a:solidFill>
            <a:prstDash val="solid"/>
            <a:round/>
            <a:headEnd type="none" w="med" len="med"/>
            <a:tailEnd type="none" w="med" len="med"/>
          </a:ln>
        </p:spPr>
        <p:txBody>
          <a:bodyPr wrap="square" lIns="91425" tIns="91425" rIns="91425" bIns="91425" anchor="ctr" anchorCtr="0">
            <a:noAutofit/>
          </a:bodyPr>
          <a:lstStyle/>
          <a:p>
            <a:pPr marL="0" lvl="0" indent="0">
              <a:spcBef>
                <a:spcPts val="0"/>
              </a:spcBef>
              <a:buNone/>
            </a:pPr>
            <a:endParaRPr>
              <a:uFillTx/>
            </a:endParaRPr>
          </a:p>
        </p:txBody>
      </p:sp>
      <p:sp>
        <p:nvSpPr>
          <p:cNvPr id="85" name="Shape 85"/>
          <p:cNvSpPr txBox="1">
            <a:spLocks noGrp="1"/>
          </p:cNvSpPr>
          <p:nvPr>
            <p:ph type="ctrTitle"/>
          </p:nvPr>
        </p:nvSpPr>
        <p:spPr>
          <a:xfrm>
            <a:off x="444825" y="1047625"/>
            <a:ext cx="8520600" cy="1498800"/>
          </a:xfrm>
          <a:prstGeom prst="rect">
            <a:avLst/>
          </a:prstGeom>
          <a:noFill/>
          <a:ln>
            <a:noFill/>
          </a:ln>
        </p:spPr>
        <p:txBody>
          <a:bodyPr wrap="square" lIns="91425" tIns="91425" rIns="91425" bIns="91425" anchor="t" anchorCtr="0">
            <a:noAutofit/>
          </a:bodyPr>
          <a:lstStyle/>
          <a:p>
            <a:pPr marL="0" marR="0" lvl="0" indent="-381000" algn="ctr" rtl="0">
              <a:lnSpc>
                <a:spcPct val="90000"/>
              </a:lnSpc>
              <a:spcBef>
                <a:spcPts val="0"/>
              </a:spcBef>
              <a:spcAft>
                <a:spcPts val="0"/>
              </a:spcAft>
              <a:buClr>
                <a:schemeClr val="dk1"/>
              </a:buClr>
              <a:buSzPts val="6000"/>
              <a:buFont typeface="Arial"/>
              <a:buNone/>
            </a:pPr>
            <a:r>
              <a:rPr lang="ja" sz="6000" b="0" i="0" u="none" strike="noStrike" cap="none">
                <a:solidFill>
                  <a:schemeClr val="dk1"/>
                </a:solidFill>
                <a:uFillTx/>
                <a:latin typeface="Arial"/>
                <a:ea typeface="Arial"/>
                <a:cs typeface="Arial"/>
                <a:sym typeface="Arial"/>
              </a:rPr>
              <a:t>体験型パッケージ</a:t>
            </a:r>
          </a:p>
          <a:p>
            <a:pPr marL="0" marR="0" lvl="0" indent="-69850" algn="ctr" rtl="0">
              <a:lnSpc>
                <a:spcPct val="90000"/>
              </a:lnSpc>
              <a:spcBef>
                <a:spcPts val="0"/>
              </a:spcBef>
              <a:buClr>
                <a:schemeClr val="dk1"/>
              </a:buClr>
              <a:buSzPts val="1100"/>
              <a:buFont typeface="Arial"/>
              <a:buNone/>
            </a:pPr>
            <a:r>
              <a:rPr lang="ja" sz="2400" b="0" i="0" u="none" strike="noStrike" cap="none">
                <a:solidFill>
                  <a:schemeClr val="dk1"/>
                </a:solidFill>
                <a:uFillTx/>
                <a:latin typeface="Arial"/>
                <a:ea typeface="Arial"/>
                <a:cs typeface="Arial"/>
                <a:sym typeface="Arial"/>
              </a:rPr>
              <a:t>~ブランドパーソナリティとの関係~</a:t>
            </a:r>
          </a:p>
        </p:txBody>
      </p:sp>
      <p:sp>
        <p:nvSpPr>
          <p:cNvPr id="86" name="Shape 86"/>
          <p:cNvSpPr txBox="1">
            <a:spLocks noGrp="1"/>
          </p:cNvSpPr>
          <p:nvPr>
            <p:ph type="subTitle" idx="1"/>
          </p:nvPr>
        </p:nvSpPr>
        <p:spPr>
          <a:xfrm>
            <a:off x="2672550" y="4044675"/>
            <a:ext cx="7209000" cy="911700"/>
          </a:xfrm>
          <a:prstGeom prst="rect">
            <a:avLst/>
          </a:prstGeom>
          <a:noFill/>
          <a:ln>
            <a:noFill/>
          </a:ln>
        </p:spPr>
        <p:txBody>
          <a:bodyPr wrap="square" lIns="91425" tIns="91425" rIns="91425" bIns="91425" anchor="t" anchorCtr="0">
            <a:noAutofit/>
          </a:bodyPr>
          <a:lstStyle/>
          <a:p>
            <a:pPr marL="0" marR="0" lvl="0" indent="-114300" algn="ctr" rtl="0">
              <a:lnSpc>
                <a:spcPct val="90000"/>
              </a:lnSpc>
              <a:spcBef>
                <a:spcPts val="0"/>
              </a:spcBef>
              <a:spcAft>
                <a:spcPts val="0"/>
              </a:spcAft>
              <a:buClr>
                <a:srgbClr val="31394D"/>
              </a:buClr>
              <a:buSzPts val="1800"/>
              <a:buFont typeface="Arial"/>
              <a:buNone/>
            </a:pPr>
            <a:r>
              <a:rPr lang="ja" sz="2200" b="0" i="0" u="none" strike="noStrike" cap="none">
                <a:solidFill>
                  <a:srgbClr val="FFFFFF"/>
                </a:solidFill>
                <a:uFillTx/>
                <a:latin typeface="Arial"/>
                <a:ea typeface="Arial"/>
                <a:cs typeface="Arial"/>
                <a:sym typeface="Arial"/>
              </a:rPr>
              <a:t>土橋ゼミナール</a:t>
            </a:r>
          </a:p>
          <a:p>
            <a:pPr marL="0" marR="0" lvl="0" indent="-114300" algn="ctr" rtl="0">
              <a:lnSpc>
                <a:spcPct val="90000"/>
              </a:lnSpc>
              <a:spcBef>
                <a:spcPts val="1000"/>
              </a:spcBef>
              <a:spcAft>
                <a:spcPts val="0"/>
              </a:spcAft>
              <a:buClr>
                <a:srgbClr val="31394D"/>
              </a:buClr>
              <a:buSzPts val="1800"/>
              <a:buFont typeface="Arial"/>
              <a:buNone/>
            </a:pPr>
            <a:r>
              <a:rPr lang="ja" sz="1800" b="0" i="0" u="none" strike="noStrike" cap="none">
                <a:solidFill>
                  <a:schemeClr val="lt1"/>
                </a:solidFill>
                <a:uFillTx/>
                <a:latin typeface="Arial"/>
                <a:ea typeface="Arial"/>
                <a:cs typeface="Arial"/>
                <a:sym typeface="Arial"/>
              </a:rPr>
              <a:t>畠 瑞稀  早川 滴  菱田 宗志  平田 雄彦  河内 郁奈瑛</a:t>
            </a:r>
          </a:p>
          <a:p>
            <a:pPr marL="0" marR="0" lvl="0" indent="-69850" algn="l" rtl="0">
              <a:lnSpc>
                <a:spcPct val="90000"/>
              </a:lnSpc>
              <a:spcBef>
                <a:spcPts val="0"/>
              </a:spcBef>
              <a:buClr>
                <a:schemeClr val="dk1"/>
              </a:buClr>
              <a:buSzPts val="1100"/>
              <a:buFont typeface="Arial"/>
              <a:buNone/>
            </a:pPr>
            <a:endParaRPr sz="2400" b="0" i="0" u="none" strike="noStrike" cap="none">
              <a:solidFill>
                <a:schemeClr val="lt1"/>
              </a:solidFill>
              <a:uFillTx/>
              <a:latin typeface="Arial"/>
              <a:ea typeface="Arial"/>
              <a:cs typeface="Arial"/>
              <a:sym typeface="Arial"/>
            </a:endParaRPr>
          </a:p>
        </p:txBody>
      </p:sp>
      <p:sp>
        <p:nvSpPr>
          <p:cNvPr id="87" name="Shape 87"/>
          <p:cNvSpPr txBox="1">
            <a:spLocks noGrp="1"/>
          </p:cNvSpPr>
          <p:nvPr>
            <p:ph type="sldNum" idx="12"/>
          </p:nvPr>
        </p:nvSpPr>
        <p:spPr>
          <a:xfrm>
            <a:off x="6457950" y="4767263"/>
            <a:ext cx="2057400" cy="273900"/>
          </a:xfrm>
          <a:prstGeom prst="rect">
            <a:avLst/>
          </a:prstGeom>
          <a:noFill/>
          <a:ln>
            <a:noFill/>
          </a:ln>
        </p:spPr>
        <p:txBody>
          <a:bodyPr wrap="square" lIns="91425" tIns="91425" rIns="91425" bIns="91425" anchor="ctr" anchorCtr="0">
            <a:noAutofit/>
          </a:bodyPr>
          <a:lstStyle/>
          <a:p>
            <a:pPr marL="0" marR="0" lvl="0" indent="-57150" algn="r" rtl="0">
              <a:lnSpc>
                <a:spcPct val="100000"/>
              </a:lnSpc>
              <a:spcBef>
                <a:spcPts val="0"/>
              </a:spcBef>
              <a:spcAft>
                <a:spcPts val="0"/>
              </a:spcAft>
              <a:buClr>
                <a:srgbClr val="888888"/>
              </a:buClr>
              <a:buSzPts val="900"/>
              <a:buFont typeface="Arial"/>
              <a:buNone/>
            </a:pPr>
            <a:fld id="{00000000-1234-1234-1234-123412341234}" type="slidenum">
              <a:rPr lang="en-US" altLang="ja" sz="900" b="0" i="0" u="none" strike="noStrike" cap="none">
                <a:solidFill>
                  <a:srgbClr val="888888"/>
                </a:solidFill>
                <a:uFillTx/>
                <a:latin typeface="Arial"/>
                <a:ea typeface="Arial"/>
                <a:cs typeface="Arial"/>
                <a:sym typeface="Arial"/>
              </a:rPr>
              <a:t>1</a:t>
            </a:fld>
            <a:endParaRPr lang="ja" sz="900" b="0" i="0" u="none" strike="noStrike" cap="none">
              <a:solidFill>
                <a:srgbClr val="888888"/>
              </a:solidFill>
              <a:uFillTx/>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Shape 193"/>
          <p:cNvSpPr>
            <a:spLocks/>
          </p:cNvSpPr>
          <p:nvPr/>
        </p:nvSpPr>
        <p:spPr>
          <a:xfrm>
            <a:off x="0" y="0"/>
            <a:ext cx="9144000" cy="1039800"/>
          </a:xfrm>
          <a:prstGeom prst="rect">
            <a:avLst/>
          </a:prstGeom>
          <a:solidFill>
            <a:srgbClr val="8DA9DB"/>
          </a:solidFill>
          <a:ln>
            <a:noFill/>
          </a:ln>
        </p:spPr>
        <p:txBody>
          <a:bodyPr wrap="square" lIns="91425" tIns="45700" rIns="91425" bIns="45700" anchor="ctr" anchorCtr="0">
            <a:noAutofit/>
          </a:bodyPr>
          <a:lstStyle/>
          <a:p>
            <a:pPr marL="0" marR="0" lvl="0" indent="-8890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uFillTx/>
              <a:latin typeface="Arial"/>
              <a:ea typeface="Arial"/>
              <a:cs typeface="Arial"/>
              <a:sym typeface="Arial"/>
            </a:endParaRPr>
          </a:p>
        </p:txBody>
      </p:sp>
      <p:sp>
        <p:nvSpPr>
          <p:cNvPr id="194" name="Shape 194"/>
          <p:cNvSpPr>
            <a:spLocks/>
          </p:cNvSpPr>
          <p:nvPr/>
        </p:nvSpPr>
        <p:spPr>
          <a:xfrm>
            <a:off x="447325" y="2076025"/>
            <a:ext cx="8385000" cy="2587200"/>
          </a:xfrm>
          <a:prstGeom prst="roundRect">
            <a:avLst>
              <a:gd name="adj" fmla="val 16667"/>
            </a:avLst>
          </a:prstGeom>
          <a:solidFill>
            <a:srgbClr val="FFFFFF"/>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marL="0" marR="0" lvl="0" indent="-8890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uFillTx/>
              <a:latin typeface="Arial"/>
              <a:ea typeface="Arial"/>
              <a:cs typeface="Arial"/>
              <a:sym typeface="Arial"/>
            </a:endParaRPr>
          </a:p>
        </p:txBody>
      </p:sp>
      <p:sp>
        <p:nvSpPr>
          <p:cNvPr id="195" name="Shape 195"/>
          <p:cNvSpPr txBox="1">
            <a:spLocks noGrp="1"/>
          </p:cNvSpPr>
          <p:nvPr>
            <p:ph type="title"/>
          </p:nvPr>
        </p:nvSpPr>
        <p:spPr>
          <a:xfrm>
            <a:off x="0" y="22794"/>
            <a:ext cx="7886700" cy="994200"/>
          </a:xfrm>
          <a:prstGeom prst="rect">
            <a:avLst/>
          </a:prstGeom>
          <a:noFill/>
          <a:ln>
            <a:noFill/>
          </a:ln>
        </p:spPr>
        <p:txBody>
          <a:bodyPr wrap="square" lIns="91425" tIns="91425" rIns="91425" bIns="91425" anchor="ctr" anchorCtr="0">
            <a:noAutofit/>
          </a:bodyPr>
          <a:lstStyle/>
          <a:p>
            <a:pPr marL="0" marR="0" lvl="0" indent="-209550" algn="l" rtl="0">
              <a:lnSpc>
                <a:spcPct val="90000"/>
              </a:lnSpc>
              <a:spcBef>
                <a:spcPts val="0"/>
              </a:spcBef>
              <a:buClr>
                <a:schemeClr val="dk1"/>
              </a:buClr>
              <a:buSzPts val="3300"/>
              <a:buFont typeface="Arial"/>
              <a:buNone/>
            </a:pPr>
            <a:r>
              <a:rPr lang="ja">
                <a:solidFill>
                  <a:srgbClr val="FFFFFF"/>
                </a:solidFill>
                <a:uFillTx/>
              </a:rPr>
              <a:t>　</a:t>
            </a:r>
            <a:r>
              <a:rPr lang="ja" sz="3300" b="0" i="0" u="none" strike="noStrike" cap="none">
                <a:solidFill>
                  <a:srgbClr val="FFFFFF"/>
                </a:solidFill>
                <a:uFillTx/>
                <a:latin typeface="Arial"/>
                <a:ea typeface="Arial"/>
                <a:cs typeface="Arial"/>
                <a:sym typeface="Arial"/>
              </a:rPr>
              <a:t>現状分析</a:t>
            </a:r>
          </a:p>
        </p:txBody>
      </p:sp>
      <p:sp>
        <p:nvSpPr>
          <p:cNvPr id="196" name="Shape 196"/>
          <p:cNvSpPr txBox="1">
            <a:spLocks noGrp="1"/>
          </p:cNvSpPr>
          <p:nvPr>
            <p:ph type="sldNum" idx="12"/>
          </p:nvPr>
        </p:nvSpPr>
        <p:spPr>
          <a:xfrm>
            <a:off x="6457950" y="4767263"/>
            <a:ext cx="2057400" cy="273900"/>
          </a:xfrm>
          <a:prstGeom prst="rect">
            <a:avLst/>
          </a:prstGeom>
          <a:noFill/>
          <a:ln>
            <a:noFill/>
          </a:ln>
        </p:spPr>
        <p:txBody>
          <a:bodyPr wrap="square" lIns="91425" tIns="91425" rIns="91425" bIns="91425" anchor="ctr" anchorCtr="0">
            <a:noAutofit/>
          </a:bodyPr>
          <a:lstStyle/>
          <a:p>
            <a:pPr marL="0" marR="0" lvl="0" indent="-57150" algn="r" rtl="0">
              <a:lnSpc>
                <a:spcPct val="100000"/>
              </a:lnSpc>
              <a:spcBef>
                <a:spcPts val="0"/>
              </a:spcBef>
              <a:spcAft>
                <a:spcPts val="0"/>
              </a:spcAft>
              <a:buClr>
                <a:srgbClr val="888888"/>
              </a:buClr>
              <a:buSzPts val="900"/>
              <a:buFont typeface="Arial"/>
              <a:buNone/>
            </a:pPr>
            <a:fld id="{00000000-1234-1234-1234-123412341234}" type="slidenum">
              <a:rPr lang="en-US" altLang="ja" sz="900" b="0" i="0" u="none" strike="noStrike" cap="none">
                <a:solidFill>
                  <a:srgbClr val="888888"/>
                </a:solidFill>
                <a:uFillTx/>
                <a:latin typeface="Arial"/>
                <a:ea typeface="Arial"/>
                <a:cs typeface="Arial"/>
                <a:sym typeface="Arial"/>
              </a:rPr>
              <a:t>10</a:t>
            </a:fld>
            <a:endParaRPr lang="ja" sz="900" b="0" i="0" u="none" strike="noStrike" cap="none">
              <a:solidFill>
                <a:srgbClr val="888888"/>
              </a:solidFill>
              <a:uFillTx/>
              <a:latin typeface="Arial"/>
              <a:ea typeface="Arial"/>
              <a:cs typeface="Arial"/>
              <a:sym typeface="Arial"/>
            </a:endParaRPr>
          </a:p>
        </p:txBody>
      </p:sp>
      <p:sp>
        <p:nvSpPr>
          <p:cNvPr id="197" name="Shape 197"/>
          <p:cNvSpPr txBox="1">
            <a:spLocks/>
          </p:cNvSpPr>
          <p:nvPr/>
        </p:nvSpPr>
        <p:spPr>
          <a:xfrm>
            <a:off x="735900" y="1487275"/>
            <a:ext cx="7149900" cy="2587200"/>
          </a:xfrm>
          <a:prstGeom prst="rect">
            <a:avLst/>
          </a:prstGeom>
          <a:noFill/>
          <a:ln>
            <a:noFill/>
          </a:ln>
        </p:spPr>
        <p:txBody>
          <a:bodyPr wrap="square" lIns="91425" tIns="91425" rIns="91425" bIns="91425" anchor="t" anchorCtr="0">
            <a:noAutofit/>
          </a:bodyPr>
          <a:lstStyle/>
          <a:p>
            <a:pPr marL="0" marR="0" lvl="0" indent="-8890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uFillTx/>
              <a:latin typeface="Arial"/>
              <a:ea typeface="Arial"/>
              <a:cs typeface="Arial"/>
              <a:sym typeface="Arial"/>
            </a:endParaRPr>
          </a:p>
        </p:txBody>
      </p:sp>
      <p:sp>
        <p:nvSpPr>
          <p:cNvPr id="198" name="Shape 198"/>
          <p:cNvSpPr txBox="1">
            <a:spLocks/>
          </p:cNvSpPr>
          <p:nvPr/>
        </p:nvSpPr>
        <p:spPr>
          <a:xfrm>
            <a:off x="546150" y="1556900"/>
            <a:ext cx="6039900" cy="2772000"/>
          </a:xfrm>
          <a:prstGeom prst="rect">
            <a:avLst/>
          </a:prstGeom>
          <a:noFill/>
          <a:ln>
            <a:noFill/>
          </a:ln>
        </p:spPr>
        <p:txBody>
          <a:bodyPr wrap="square" lIns="91425" tIns="91425" rIns="91425" bIns="91425" anchor="t" anchorCtr="0">
            <a:noAutofit/>
          </a:bodyPr>
          <a:lstStyle/>
          <a:p>
            <a:pPr marL="0" marR="0" lvl="0" indent="-152400" algn="l" rtl="0">
              <a:lnSpc>
                <a:spcPct val="100000"/>
              </a:lnSpc>
              <a:spcBef>
                <a:spcPts val="0"/>
              </a:spcBef>
              <a:spcAft>
                <a:spcPts val="0"/>
              </a:spcAft>
              <a:buClr>
                <a:srgbClr val="000000"/>
              </a:buClr>
              <a:buSzPts val="2400"/>
              <a:buFont typeface="Arial"/>
              <a:buNone/>
            </a:pPr>
            <a:r>
              <a:rPr lang="ja" sz="2400" b="0" i="0" u="none" strike="noStrike" cap="none">
                <a:solidFill>
                  <a:srgbClr val="000000"/>
                </a:solidFill>
                <a:uFillTx/>
                <a:latin typeface="Arial"/>
                <a:ea typeface="Arial"/>
                <a:cs typeface="Arial"/>
                <a:sym typeface="Arial"/>
              </a:rPr>
              <a:t>パッケージに工夫することによる成功例</a:t>
            </a:r>
          </a:p>
          <a:p>
            <a:pPr marL="0" marR="0" lvl="0" indent="-8890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uFillTx/>
              <a:latin typeface="Arial"/>
              <a:ea typeface="Arial"/>
              <a:cs typeface="Arial"/>
              <a:sym typeface="Arial"/>
            </a:endParaRPr>
          </a:p>
          <a:p>
            <a:pPr marL="0" marR="0" lvl="0" indent="-8890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uFillTx/>
              <a:latin typeface="Arial"/>
              <a:ea typeface="Arial"/>
              <a:cs typeface="Arial"/>
              <a:sym typeface="Arial"/>
            </a:endParaRPr>
          </a:p>
        </p:txBody>
      </p:sp>
      <p:sp>
        <p:nvSpPr>
          <p:cNvPr id="199" name="Shape 199"/>
          <p:cNvSpPr txBox="1">
            <a:spLocks/>
          </p:cNvSpPr>
          <p:nvPr/>
        </p:nvSpPr>
        <p:spPr>
          <a:xfrm>
            <a:off x="627475" y="2407200"/>
            <a:ext cx="7516800" cy="2641200"/>
          </a:xfrm>
          <a:prstGeom prst="rect">
            <a:avLst/>
          </a:prstGeom>
          <a:noFill/>
          <a:ln>
            <a:noFill/>
          </a:ln>
        </p:spPr>
        <p:txBody>
          <a:bodyPr wrap="square" lIns="91425" tIns="91425" rIns="91425" bIns="91425" anchor="t" anchorCtr="0">
            <a:noAutofit/>
          </a:bodyPr>
          <a:lstStyle/>
          <a:p>
            <a:pPr marL="0" marR="0" lvl="0" indent="12700" algn="l" rtl="0">
              <a:lnSpc>
                <a:spcPct val="115000"/>
              </a:lnSpc>
              <a:spcBef>
                <a:spcPts val="0"/>
              </a:spcBef>
              <a:spcAft>
                <a:spcPts val="0"/>
              </a:spcAft>
              <a:buClr>
                <a:srgbClr val="000000"/>
              </a:buClr>
              <a:buSzPts val="2000"/>
              <a:buFont typeface="Times New Roman"/>
              <a:buNone/>
            </a:pPr>
            <a:r>
              <a:rPr lang="ja" sz="2000" b="0" i="0" u="none" strike="noStrike" cap="none">
                <a:solidFill>
                  <a:srgbClr val="000000"/>
                </a:solidFill>
                <a:uFillTx/>
                <a:latin typeface="Times New Roman"/>
                <a:ea typeface="Times New Roman"/>
                <a:cs typeface="Times New Roman"/>
                <a:sym typeface="Times New Roman"/>
              </a:rPr>
              <a:t>・コカ・コーラのペットボトルをくびれさせた</a:t>
            </a:r>
            <a:r>
              <a:rPr lang="ja" sz="2000" b="0" i="0" u="none" strike="noStrike" cap="none">
                <a:solidFill>
                  <a:srgbClr val="000000"/>
                </a:solidFill>
                <a:uFillTx/>
                <a:latin typeface="Arial"/>
                <a:ea typeface="Arial"/>
                <a:cs typeface="Arial"/>
                <a:sym typeface="Arial"/>
              </a:rPr>
              <a:t>(1995)</a:t>
            </a:r>
          </a:p>
          <a:p>
            <a:pPr marL="0" marR="0" lvl="0" indent="12700" algn="l" rtl="0">
              <a:lnSpc>
                <a:spcPct val="115000"/>
              </a:lnSpc>
              <a:spcBef>
                <a:spcPts val="0"/>
              </a:spcBef>
              <a:spcAft>
                <a:spcPts val="0"/>
              </a:spcAft>
              <a:buClr>
                <a:srgbClr val="000000"/>
              </a:buClr>
              <a:buSzPts val="2000"/>
              <a:buFont typeface="Times New Roman"/>
              <a:buNone/>
            </a:pPr>
            <a:r>
              <a:rPr lang="ja" sz="2000" b="0" i="0" u="none" strike="noStrike" cap="none">
                <a:solidFill>
                  <a:srgbClr val="000000"/>
                </a:solidFill>
                <a:uFillTx/>
                <a:latin typeface="Times New Roman"/>
                <a:ea typeface="Times New Roman"/>
                <a:cs typeface="Times New Roman"/>
                <a:sym typeface="Times New Roman"/>
              </a:rPr>
              <a:t>　　　　　→売上７％増（恩蔵 2002）</a:t>
            </a:r>
          </a:p>
          <a:p>
            <a:pPr marL="0" marR="0" lvl="0" indent="12700" algn="l" rtl="0">
              <a:lnSpc>
                <a:spcPct val="115000"/>
              </a:lnSpc>
              <a:spcBef>
                <a:spcPts val="0"/>
              </a:spcBef>
              <a:spcAft>
                <a:spcPts val="0"/>
              </a:spcAft>
              <a:buClr>
                <a:srgbClr val="000000"/>
              </a:buClr>
              <a:buSzPts val="2000"/>
              <a:buFont typeface="Arial"/>
              <a:buNone/>
            </a:pPr>
            <a:endParaRPr sz="2000" b="0" i="0" u="none" strike="noStrike" cap="none">
              <a:solidFill>
                <a:srgbClr val="000000"/>
              </a:solidFill>
              <a:uFillTx/>
              <a:latin typeface="Arial"/>
              <a:ea typeface="Arial"/>
              <a:cs typeface="Arial"/>
              <a:sym typeface="Arial"/>
            </a:endParaRPr>
          </a:p>
          <a:p>
            <a:pPr marL="0" marR="0" lvl="0" indent="12700" algn="l" rtl="0">
              <a:lnSpc>
                <a:spcPct val="115000"/>
              </a:lnSpc>
              <a:spcBef>
                <a:spcPts val="0"/>
              </a:spcBef>
              <a:spcAft>
                <a:spcPts val="0"/>
              </a:spcAft>
              <a:buClr>
                <a:srgbClr val="000000"/>
              </a:buClr>
              <a:buSzPts val="2000"/>
              <a:buFont typeface="Times New Roman"/>
              <a:buNone/>
            </a:pPr>
            <a:r>
              <a:rPr lang="ja" sz="2000" b="0" i="0" u="none" strike="noStrike" cap="none">
                <a:solidFill>
                  <a:srgbClr val="000000"/>
                </a:solidFill>
                <a:uFillTx/>
                <a:latin typeface="Times New Roman"/>
                <a:ea typeface="Times New Roman"/>
                <a:cs typeface="Times New Roman"/>
                <a:sym typeface="Times New Roman"/>
              </a:rPr>
              <a:t>・ベタ付け景品を付けた</a:t>
            </a:r>
          </a:p>
          <a:p>
            <a:pPr marL="0" marR="0" lvl="0" indent="12700" algn="l" rtl="0">
              <a:lnSpc>
                <a:spcPct val="115000"/>
              </a:lnSpc>
              <a:spcBef>
                <a:spcPts val="0"/>
              </a:spcBef>
              <a:spcAft>
                <a:spcPts val="0"/>
              </a:spcAft>
              <a:buClr>
                <a:srgbClr val="000000"/>
              </a:buClr>
              <a:buSzPts val="2000"/>
              <a:buFont typeface="Times New Roman"/>
              <a:buNone/>
            </a:pPr>
            <a:r>
              <a:rPr lang="ja" sz="2000" b="0" i="0" u="none" strike="noStrike" cap="none">
                <a:solidFill>
                  <a:srgbClr val="000000"/>
                </a:solidFill>
                <a:uFillTx/>
                <a:latin typeface="Times New Roman"/>
                <a:ea typeface="Times New Roman"/>
                <a:cs typeface="Times New Roman"/>
                <a:sym typeface="Times New Roman"/>
              </a:rPr>
              <a:t>　　　　→売上</a:t>
            </a:r>
            <a:r>
              <a:rPr lang="ja" sz="2000" b="0" i="0" u="none" strike="noStrike" cap="none">
                <a:solidFill>
                  <a:srgbClr val="000000"/>
                </a:solidFill>
                <a:uFillTx/>
                <a:latin typeface="Arial"/>
                <a:ea typeface="Arial"/>
                <a:cs typeface="Arial"/>
                <a:sym typeface="Arial"/>
              </a:rPr>
              <a:t>33</a:t>
            </a:r>
            <a:r>
              <a:rPr lang="ja" sz="2000" b="0" i="0" u="none" strike="noStrike" cap="none">
                <a:solidFill>
                  <a:srgbClr val="000000"/>
                </a:solidFill>
                <a:uFillTx/>
                <a:latin typeface="Times New Roman"/>
                <a:ea typeface="Times New Roman"/>
                <a:cs typeface="Times New Roman"/>
                <a:sym typeface="Times New Roman"/>
              </a:rPr>
              <a:t>％増</a:t>
            </a:r>
            <a:r>
              <a:rPr lang="ja" sz="2000" b="0" i="0" u="none" strike="noStrike" cap="none">
                <a:solidFill>
                  <a:srgbClr val="000000"/>
                </a:solidFill>
                <a:uFillTx/>
                <a:latin typeface="Arial"/>
                <a:ea typeface="Arial"/>
                <a:cs typeface="Arial"/>
                <a:sym typeface="Arial"/>
              </a:rPr>
              <a:t>（</a:t>
            </a:r>
            <a:r>
              <a:rPr lang="ja" sz="1800" b="0" i="0" u="none" strike="noStrike" cap="none">
                <a:solidFill>
                  <a:srgbClr val="000000"/>
                </a:solidFill>
                <a:uFillTx/>
                <a:latin typeface="Arial"/>
                <a:ea typeface="Arial"/>
                <a:cs typeface="Arial"/>
                <a:sym typeface="Arial"/>
              </a:rPr>
              <a:t>高弘 昇 2006）</a:t>
            </a:r>
            <a:r>
              <a:rPr lang="ja" sz="2000" b="0" i="0" u="none" strike="noStrike" cap="none">
                <a:solidFill>
                  <a:srgbClr val="000000"/>
                </a:solidFill>
                <a:uFillTx/>
                <a:latin typeface="Times New Roman"/>
                <a:ea typeface="Times New Roman"/>
                <a:cs typeface="Times New Roman"/>
                <a:sym typeface="Times New Roman"/>
              </a:rPr>
              <a:t>）</a:t>
            </a:r>
          </a:p>
          <a:p>
            <a:pPr marL="0" marR="0" lvl="0" indent="-8890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uFillTx/>
              <a:latin typeface="Arial"/>
              <a:ea typeface="Arial"/>
              <a:cs typeface="Arial"/>
              <a:sym typeface="Arial"/>
            </a:endParaRPr>
          </a:p>
        </p:txBody>
      </p:sp>
      <p:pic>
        <p:nvPicPr>
          <p:cNvPr id="200" name="Shape 200"/>
          <p:cNvPicPr preferRelativeResize="0"/>
          <p:nvPr/>
        </p:nvPicPr>
        <p:blipFill rotWithShape="1">
          <a:blip r:embed="rId3"/>
          <a:srcRect/>
          <a:stretch/>
        </p:blipFill>
        <p:spPr>
          <a:xfrm>
            <a:off x="5272575" y="2950175"/>
            <a:ext cx="1550575" cy="1555225"/>
          </a:xfrm>
          <a:prstGeom prst="rect">
            <a:avLst/>
          </a:prstGeom>
          <a:noFill/>
          <a:ln>
            <a:noFill/>
          </a:ln>
        </p:spPr>
      </p:pic>
      <p:pic>
        <p:nvPicPr>
          <p:cNvPr id="201" name="Shape 201"/>
          <p:cNvPicPr preferRelativeResize="0"/>
          <p:nvPr/>
        </p:nvPicPr>
        <p:blipFill rotWithShape="1">
          <a:blip r:embed="rId4"/>
          <a:srcRect/>
          <a:stretch/>
        </p:blipFill>
        <p:spPr>
          <a:xfrm>
            <a:off x="7305450" y="2981276"/>
            <a:ext cx="1337850" cy="1493050"/>
          </a:xfrm>
          <a:prstGeom prst="rect">
            <a:avLst/>
          </a:prstGeom>
          <a:noFill/>
          <a:ln>
            <a:noFill/>
          </a:ln>
        </p:spPr>
      </p:pic>
      <p:sp>
        <p:nvSpPr>
          <p:cNvPr id="202" name="Shape 202"/>
          <p:cNvSpPr>
            <a:spLocks/>
          </p:cNvSpPr>
          <p:nvPr/>
        </p:nvSpPr>
        <p:spPr>
          <a:xfrm>
            <a:off x="6756750" y="3531000"/>
            <a:ext cx="548700" cy="393600"/>
          </a:xfrm>
          <a:prstGeom prst="rightArrow">
            <a:avLst>
              <a:gd name="adj1" fmla="val 50000"/>
              <a:gd name="adj2" fmla="val 50000"/>
            </a:avLst>
          </a:prstGeom>
          <a:solidFill>
            <a:srgbClr val="FF0000"/>
          </a:solidFill>
          <a:ln w="9525" cap="flat" cmpd="sng">
            <a:solidFill>
              <a:srgbClr val="FF0000"/>
            </a:solidFill>
            <a:prstDash val="solid"/>
            <a:round/>
            <a:headEnd type="none" w="med" len="med"/>
            <a:tailEnd type="none" w="med" len="med"/>
          </a:ln>
        </p:spPr>
        <p:txBody>
          <a:bodyPr wrap="square" lIns="91425" tIns="91425" rIns="91425" bIns="91425" anchor="ctr" anchorCtr="0">
            <a:noAutofit/>
          </a:bodyPr>
          <a:lstStyle/>
          <a:p>
            <a:pPr marL="0" marR="0" lvl="0" indent="-8890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uFillTx/>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Shape 207"/>
          <p:cNvSpPr>
            <a:spLocks/>
          </p:cNvSpPr>
          <p:nvPr/>
        </p:nvSpPr>
        <p:spPr>
          <a:xfrm>
            <a:off x="0" y="0"/>
            <a:ext cx="9144000" cy="1039800"/>
          </a:xfrm>
          <a:prstGeom prst="rect">
            <a:avLst/>
          </a:prstGeom>
          <a:solidFill>
            <a:srgbClr val="8DA9DB"/>
          </a:solidFill>
          <a:ln>
            <a:noFill/>
          </a:ln>
        </p:spPr>
        <p:txBody>
          <a:bodyPr wrap="square" lIns="91425" tIns="45700" rIns="91425" bIns="45700" anchor="ctr" anchorCtr="0">
            <a:noAutofit/>
          </a:bodyPr>
          <a:lstStyle/>
          <a:p>
            <a:pPr marL="0" marR="0" lvl="0" indent="-8890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uFillTx/>
              <a:latin typeface="Arial"/>
              <a:ea typeface="Arial"/>
              <a:cs typeface="Arial"/>
              <a:sym typeface="Arial"/>
            </a:endParaRPr>
          </a:p>
        </p:txBody>
      </p:sp>
      <p:sp>
        <p:nvSpPr>
          <p:cNvPr id="208" name="Shape 208"/>
          <p:cNvSpPr txBox="1">
            <a:spLocks noGrp="1"/>
          </p:cNvSpPr>
          <p:nvPr>
            <p:ph type="title"/>
          </p:nvPr>
        </p:nvSpPr>
        <p:spPr>
          <a:xfrm>
            <a:off x="0" y="104100"/>
            <a:ext cx="8520600" cy="831600"/>
          </a:xfrm>
          <a:prstGeom prst="rect">
            <a:avLst/>
          </a:prstGeom>
          <a:noFill/>
          <a:ln>
            <a:noFill/>
          </a:ln>
        </p:spPr>
        <p:txBody>
          <a:bodyPr wrap="square" lIns="91425" tIns="91425" rIns="91425" bIns="91425" anchor="ctr" anchorCtr="0">
            <a:noAutofit/>
          </a:bodyPr>
          <a:lstStyle/>
          <a:p>
            <a:pPr marL="0" marR="0" lvl="0" indent="-209550" algn="l" rtl="0">
              <a:lnSpc>
                <a:spcPct val="90000"/>
              </a:lnSpc>
              <a:spcBef>
                <a:spcPts val="0"/>
              </a:spcBef>
              <a:buClr>
                <a:schemeClr val="dk1"/>
              </a:buClr>
              <a:buSzPts val="3300"/>
              <a:buFont typeface="Arial"/>
              <a:buNone/>
            </a:pPr>
            <a:r>
              <a:rPr lang="ja">
                <a:solidFill>
                  <a:srgbClr val="FFFFFF"/>
                </a:solidFill>
                <a:uFillTx/>
              </a:rPr>
              <a:t>　</a:t>
            </a:r>
            <a:r>
              <a:rPr lang="ja" sz="3300" b="0" i="0" u="none" strike="noStrike" cap="none">
                <a:solidFill>
                  <a:srgbClr val="FFFFFF"/>
                </a:solidFill>
                <a:uFillTx/>
                <a:latin typeface="Arial"/>
                <a:ea typeface="Arial"/>
                <a:cs typeface="Arial"/>
                <a:sym typeface="Arial"/>
              </a:rPr>
              <a:t>現状分析</a:t>
            </a:r>
          </a:p>
        </p:txBody>
      </p:sp>
      <p:sp>
        <p:nvSpPr>
          <p:cNvPr id="209" name="Shape 209"/>
          <p:cNvSpPr txBox="1">
            <a:spLocks noGrp="1"/>
          </p:cNvSpPr>
          <p:nvPr>
            <p:ph type="sldNum" idx="12"/>
          </p:nvPr>
        </p:nvSpPr>
        <p:spPr>
          <a:xfrm>
            <a:off x="6457950" y="4767263"/>
            <a:ext cx="2057400" cy="273900"/>
          </a:xfrm>
          <a:prstGeom prst="rect">
            <a:avLst/>
          </a:prstGeom>
          <a:noFill/>
          <a:ln>
            <a:noFill/>
          </a:ln>
        </p:spPr>
        <p:txBody>
          <a:bodyPr wrap="square" lIns="91425" tIns="91425" rIns="91425" bIns="91425" anchor="ctr" anchorCtr="0">
            <a:noAutofit/>
          </a:bodyPr>
          <a:lstStyle/>
          <a:p>
            <a:pPr marL="0" marR="0" lvl="0" indent="-57150" algn="r" rtl="0">
              <a:lnSpc>
                <a:spcPct val="100000"/>
              </a:lnSpc>
              <a:spcBef>
                <a:spcPts val="0"/>
              </a:spcBef>
              <a:spcAft>
                <a:spcPts val="0"/>
              </a:spcAft>
              <a:buClr>
                <a:srgbClr val="888888"/>
              </a:buClr>
              <a:buSzPts val="900"/>
              <a:buFont typeface="Arial"/>
              <a:buNone/>
            </a:pPr>
            <a:fld id="{00000000-1234-1234-1234-123412341234}" type="slidenum">
              <a:rPr lang="en-US" altLang="ja" sz="900" b="0" i="0" u="none" strike="noStrike" cap="none">
                <a:solidFill>
                  <a:srgbClr val="888888"/>
                </a:solidFill>
                <a:uFillTx/>
                <a:latin typeface="Arial"/>
                <a:ea typeface="Arial"/>
                <a:cs typeface="Arial"/>
                <a:sym typeface="Arial"/>
              </a:rPr>
              <a:t>11</a:t>
            </a:fld>
            <a:endParaRPr lang="ja" sz="900" b="0" i="0" u="none" strike="noStrike" cap="none">
              <a:solidFill>
                <a:srgbClr val="888888"/>
              </a:solidFill>
              <a:uFillTx/>
              <a:latin typeface="Arial"/>
              <a:ea typeface="Arial"/>
              <a:cs typeface="Arial"/>
              <a:sym typeface="Arial"/>
            </a:endParaRPr>
          </a:p>
        </p:txBody>
      </p:sp>
      <p:pic>
        <p:nvPicPr>
          <p:cNvPr id="210" name="Shape 210"/>
          <p:cNvPicPr preferRelativeResize="0"/>
          <p:nvPr/>
        </p:nvPicPr>
        <p:blipFill rotWithShape="1">
          <a:blip r:embed="rId3"/>
          <a:srcRect/>
          <a:stretch/>
        </p:blipFill>
        <p:spPr>
          <a:xfrm>
            <a:off x="366475" y="2110073"/>
            <a:ext cx="2224225" cy="1666875"/>
          </a:xfrm>
          <a:prstGeom prst="rect">
            <a:avLst/>
          </a:prstGeom>
          <a:noFill/>
          <a:ln w="9525" cap="flat" cmpd="sng">
            <a:solidFill>
              <a:schemeClr val="lt1"/>
            </a:solidFill>
            <a:prstDash val="solid"/>
            <a:round/>
            <a:headEnd type="none" w="med" len="med"/>
            <a:tailEnd type="none" w="med" len="med"/>
          </a:ln>
        </p:spPr>
      </p:pic>
      <p:sp>
        <p:nvSpPr>
          <p:cNvPr id="211" name="Shape 211"/>
          <p:cNvSpPr txBox="1">
            <a:spLocks/>
          </p:cNvSpPr>
          <p:nvPr/>
        </p:nvSpPr>
        <p:spPr>
          <a:xfrm>
            <a:off x="1109400" y="1378138"/>
            <a:ext cx="6925200" cy="393600"/>
          </a:xfrm>
          <a:prstGeom prst="rect">
            <a:avLst/>
          </a:prstGeom>
          <a:noFill/>
          <a:ln>
            <a:noFill/>
          </a:ln>
        </p:spPr>
        <p:txBody>
          <a:bodyPr wrap="square" lIns="91425" tIns="91425" rIns="91425" bIns="91425" anchor="t" anchorCtr="0">
            <a:noAutofit/>
          </a:bodyPr>
          <a:lstStyle/>
          <a:p>
            <a:pPr marL="0" marR="0" lvl="0" indent="-152400" algn="l" rtl="0">
              <a:lnSpc>
                <a:spcPct val="100000"/>
              </a:lnSpc>
              <a:spcBef>
                <a:spcPts val="0"/>
              </a:spcBef>
              <a:spcAft>
                <a:spcPts val="0"/>
              </a:spcAft>
              <a:buClr>
                <a:srgbClr val="000000"/>
              </a:buClr>
              <a:buSzPts val="2400"/>
              <a:buFont typeface="Arial"/>
              <a:buNone/>
            </a:pPr>
            <a:r>
              <a:rPr lang="ja" sz="2400">
                <a:uFillTx/>
              </a:rPr>
              <a:t>企業がこれまで</a:t>
            </a:r>
            <a:r>
              <a:rPr lang="ja" sz="2400" b="0" i="0" u="none" strike="noStrike" cap="none">
                <a:solidFill>
                  <a:srgbClr val="000000"/>
                </a:solidFill>
                <a:uFillTx/>
                <a:latin typeface="Arial"/>
                <a:ea typeface="Arial"/>
                <a:cs typeface="Arial"/>
                <a:sym typeface="Arial"/>
              </a:rPr>
              <a:t>ペットボトルに施してきた工夫　</a:t>
            </a:r>
          </a:p>
        </p:txBody>
      </p:sp>
      <p:sp>
        <p:nvSpPr>
          <p:cNvPr id="212" name="Shape 212"/>
          <p:cNvSpPr>
            <a:spLocks/>
          </p:cNvSpPr>
          <p:nvPr/>
        </p:nvSpPr>
        <p:spPr>
          <a:xfrm>
            <a:off x="966050" y="4097500"/>
            <a:ext cx="2651100" cy="741300"/>
          </a:xfrm>
          <a:prstGeom prst="flowChartAlternateProcess">
            <a:avLst/>
          </a:prstGeom>
          <a:solidFill>
            <a:srgbClr val="9FC5E8"/>
          </a:solidFill>
          <a:ln w="9525" cap="flat" cmpd="sng">
            <a:solidFill>
              <a:srgbClr val="FFFFFF"/>
            </a:solidFill>
            <a:prstDash val="solid"/>
            <a:round/>
            <a:headEnd type="none" w="med" len="med"/>
            <a:tailEnd type="none" w="med" len="med"/>
          </a:ln>
        </p:spPr>
        <p:txBody>
          <a:bodyPr wrap="square" lIns="91425" tIns="91425" rIns="91425" bIns="91425" anchor="ctr" anchorCtr="0">
            <a:noAutofit/>
          </a:bodyPr>
          <a:lstStyle/>
          <a:p>
            <a:pPr marL="0" marR="0" lvl="0" indent="-152400" algn="ctr" rtl="0">
              <a:lnSpc>
                <a:spcPct val="100000"/>
              </a:lnSpc>
              <a:spcBef>
                <a:spcPts val="0"/>
              </a:spcBef>
              <a:spcAft>
                <a:spcPts val="0"/>
              </a:spcAft>
              <a:buClr>
                <a:schemeClr val="lt1"/>
              </a:buClr>
              <a:buSzPts val="2400"/>
              <a:buFont typeface="Arial"/>
              <a:buNone/>
            </a:pPr>
            <a:r>
              <a:rPr lang="ja" sz="2400" b="0" i="0" u="none" strike="noStrike" cap="none">
                <a:solidFill>
                  <a:schemeClr val="lt1"/>
                </a:solidFill>
                <a:uFillTx/>
                <a:latin typeface="Arial"/>
                <a:ea typeface="Arial"/>
                <a:cs typeface="Arial"/>
                <a:sym typeface="Arial"/>
              </a:rPr>
              <a:t>ベタ付け景品</a:t>
            </a:r>
          </a:p>
        </p:txBody>
      </p:sp>
      <p:sp>
        <p:nvSpPr>
          <p:cNvPr id="213" name="Shape 213"/>
          <p:cNvSpPr>
            <a:spLocks/>
          </p:cNvSpPr>
          <p:nvPr/>
        </p:nvSpPr>
        <p:spPr>
          <a:xfrm>
            <a:off x="5793132" y="4097500"/>
            <a:ext cx="2718600" cy="741300"/>
          </a:xfrm>
          <a:prstGeom prst="flowChartAlternateProcess">
            <a:avLst/>
          </a:prstGeom>
          <a:solidFill>
            <a:srgbClr val="9FC5E8"/>
          </a:solidFill>
          <a:ln w="9525" cap="flat" cmpd="sng">
            <a:solidFill>
              <a:srgbClr val="FFFFFF"/>
            </a:solidFill>
            <a:prstDash val="solid"/>
            <a:round/>
            <a:headEnd type="none" w="med" len="med"/>
            <a:tailEnd type="none" w="med" len="med"/>
          </a:ln>
        </p:spPr>
        <p:txBody>
          <a:bodyPr wrap="square" lIns="91425" tIns="91425" rIns="91425" bIns="91425" anchor="ctr" anchorCtr="0">
            <a:noAutofit/>
          </a:bodyPr>
          <a:lstStyle/>
          <a:p>
            <a:pPr marL="0" marR="0" lvl="0" indent="-152400" algn="ctr" rtl="0">
              <a:lnSpc>
                <a:spcPct val="100000"/>
              </a:lnSpc>
              <a:spcBef>
                <a:spcPts val="0"/>
              </a:spcBef>
              <a:spcAft>
                <a:spcPts val="0"/>
              </a:spcAft>
              <a:buClr>
                <a:srgbClr val="FFFFFF"/>
              </a:buClr>
              <a:buSzPts val="2400"/>
              <a:buFont typeface="Arial"/>
              <a:buNone/>
            </a:pPr>
            <a:r>
              <a:rPr lang="ja" sz="2400" b="0" i="0" u="none" strike="noStrike" cap="none">
                <a:solidFill>
                  <a:srgbClr val="FFFFFF"/>
                </a:solidFill>
                <a:uFillTx/>
                <a:latin typeface="Arial"/>
                <a:ea typeface="Arial"/>
                <a:cs typeface="Arial"/>
                <a:sym typeface="Arial"/>
              </a:rPr>
              <a:t>キャラコラボ</a:t>
            </a:r>
          </a:p>
        </p:txBody>
      </p:sp>
      <p:pic>
        <p:nvPicPr>
          <p:cNvPr id="214" name="Shape 214"/>
          <p:cNvPicPr preferRelativeResize="0"/>
          <p:nvPr/>
        </p:nvPicPr>
        <p:blipFill rotWithShape="1">
          <a:blip r:embed="rId4"/>
          <a:srcRect/>
          <a:stretch/>
        </p:blipFill>
        <p:spPr>
          <a:xfrm>
            <a:off x="5886750" y="1941888"/>
            <a:ext cx="2531365" cy="2070613"/>
          </a:xfrm>
          <a:prstGeom prst="rect">
            <a:avLst/>
          </a:prstGeom>
          <a:noFill/>
          <a:ln>
            <a:noFill/>
          </a:ln>
        </p:spPr>
      </p:pic>
      <p:pic>
        <p:nvPicPr>
          <p:cNvPr id="215" name="Shape 215"/>
          <p:cNvPicPr preferRelativeResize="0"/>
          <p:nvPr/>
        </p:nvPicPr>
        <p:blipFill rotWithShape="1">
          <a:blip r:embed="rId5"/>
          <a:srcRect/>
          <a:stretch/>
        </p:blipFill>
        <p:spPr>
          <a:xfrm>
            <a:off x="2829236" y="2085875"/>
            <a:ext cx="2224225" cy="1715247"/>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Shape 220"/>
          <p:cNvSpPr>
            <a:spLocks/>
          </p:cNvSpPr>
          <p:nvPr/>
        </p:nvSpPr>
        <p:spPr>
          <a:xfrm>
            <a:off x="0" y="0"/>
            <a:ext cx="9144000" cy="1039800"/>
          </a:xfrm>
          <a:prstGeom prst="rect">
            <a:avLst/>
          </a:prstGeom>
          <a:solidFill>
            <a:srgbClr val="8DA9DB"/>
          </a:solidFill>
          <a:ln>
            <a:noFill/>
          </a:ln>
        </p:spPr>
        <p:txBody>
          <a:bodyPr wrap="square" lIns="91425" tIns="45700" rIns="91425" bIns="45700" anchor="ctr" anchorCtr="0">
            <a:noAutofit/>
          </a:bodyPr>
          <a:lstStyle/>
          <a:p>
            <a:pPr marL="0" marR="0" lvl="0" indent="-8890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uFillTx/>
              <a:latin typeface="Arial"/>
              <a:ea typeface="Arial"/>
              <a:cs typeface="Arial"/>
              <a:sym typeface="Arial"/>
            </a:endParaRPr>
          </a:p>
        </p:txBody>
      </p:sp>
      <p:sp>
        <p:nvSpPr>
          <p:cNvPr id="221" name="Shape 221"/>
          <p:cNvSpPr txBox="1">
            <a:spLocks noGrp="1"/>
          </p:cNvSpPr>
          <p:nvPr>
            <p:ph type="title"/>
          </p:nvPr>
        </p:nvSpPr>
        <p:spPr>
          <a:xfrm>
            <a:off x="0" y="0"/>
            <a:ext cx="7886700" cy="1039800"/>
          </a:xfrm>
          <a:prstGeom prst="rect">
            <a:avLst/>
          </a:prstGeom>
          <a:noFill/>
          <a:ln>
            <a:noFill/>
          </a:ln>
        </p:spPr>
        <p:txBody>
          <a:bodyPr wrap="square" lIns="91425" tIns="91425" rIns="91425" bIns="91425" anchor="ctr" anchorCtr="0">
            <a:noAutofit/>
          </a:bodyPr>
          <a:lstStyle/>
          <a:p>
            <a:pPr marL="0" marR="0" lvl="0" indent="-209550" algn="l" rtl="0">
              <a:lnSpc>
                <a:spcPct val="90000"/>
              </a:lnSpc>
              <a:spcBef>
                <a:spcPts val="0"/>
              </a:spcBef>
              <a:buClr>
                <a:schemeClr val="dk1"/>
              </a:buClr>
              <a:buSzPts val="3300"/>
              <a:buFont typeface="Arial"/>
              <a:buNone/>
            </a:pPr>
            <a:r>
              <a:rPr lang="ja">
                <a:solidFill>
                  <a:srgbClr val="FFFFFF"/>
                </a:solidFill>
                <a:uFillTx/>
              </a:rPr>
              <a:t>　</a:t>
            </a:r>
            <a:r>
              <a:rPr lang="ja" sz="3300" b="0" i="0" u="none" strike="noStrike" cap="none">
                <a:solidFill>
                  <a:srgbClr val="FFFFFF"/>
                </a:solidFill>
                <a:uFillTx/>
                <a:latin typeface="Arial"/>
                <a:ea typeface="Arial"/>
                <a:cs typeface="Arial"/>
                <a:sym typeface="Arial"/>
              </a:rPr>
              <a:t>現状分析</a:t>
            </a:r>
          </a:p>
        </p:txBody>
      </p:sp>
      <p:sp>
        <p:nvSpPr>
          <p:cNvPr id="222" name="Shape 222"/>
          <p:cNvSpPr txBox="1">
            <a:spLocks noGrp="1"/>
          </p:cNvSpPr>
          <p:nvPr>
            <p:ph type="sldNum" idx="12"/>
          </p:nvPr>
        </p:nvSpPr>
        <p:spPr>
          <a:xfrm>
            <a:off x="6457950" y="4767263"/>
            <a:ext cx="2057400" cy="273900"/>
          </a:xfrm>
          <a:prstGeom prst="rect">
            <a:avLst/>
          </a:prstGeom>
          <a:noFill/>
          <a:ln>
            <a:noFill/>
          </a:ln>
        </p:spPr>
        <p:txBody>
          <a:bodyPr wrap="square" lIns="91425" tIns="91425" rIns="91425" bIns="91425" anchor="ctr" anchorCtr="0">
            <a:noAutofit/>
          </a:bodyPr>
          <a:lstStyle/>
          <a:p>
            <a:pPr marL="0" marR="0" lvl="0" indent="-57150" algn="r" rtl="0">
              <a:lnSpc>
                <a:spcPct val="100000"/>
              </a:lnSpc>
              <a:spcBef>
                <a:spcPts val="0"/>
              </a:spcBef>
              <a:spcAft>
                <a:spcPts val="0"/>
              </a:spcAft>
              <a:buClr>
                <a:srgbClr val="888888"/>
              </a:buClr>
              <a:buSzPts val="900"/>
              <a:buFont typeface="Arial"/>
              <a:buNone/>
            </a:pPr>
            <a:fld id="{00000000-1234-1234-1234-123412341234}" type="slidenum">
              <a:rPr lang="en-US" altLang="ja" sz="900" b="0" i="0" u="none" strike="noStrike" cap="none">
                <a:solidFill>
                  <a:srgbClr val="888888"/>
                </a:solidFill>
                <a:uFillTx/>
                <a:latin typeface="Arial"/>
                <a:ea typeface="Arial"/>
                <a:cs typeface="Arial"/>
                <a:sym typeface="Arial"/>
              </a:rPr>
              <a:t>12</a:t>
            </a:fld>
            <a:endParaRPr lang="ja" sz="900" b="0" i="0" u="none" strike="noStrike" cap="none">
              <a:solidFill>
                <a:srgbClr val="888888"/>
              </a:solidFill>
              <a:uFillTx/>
              <a:latin typeface="Arial"/>
              <a:ea typeface="Arial"/>
              <a:cs typeface="Arial"/>
              <a:sym typeface="Arial"/>
            </a:endParaRPr>
          </a:p>
        </p:txBody>
      </p:sp>
      <p:sp>
        <p:nvSpPr>
          <p:cNvPr id="223" name="Shape 223"/>
          <p:cNvSpPr txBox="1">
            <a:spLocks/>
          </p:cNvSpPr>
          <p:nvPr/>
        </p:nvSpPr>
        <p:spPr>
          <a:xfrm>
            <a:off x="273336" y="1388596"/>
            <a:ext cx="3842400" cy="1527600"/>
          </a:xfrm>
          <a:prstGeom prst="rect">
            <a:avLst/>
          </a:prstGeom>
          <a:noFill/>
          <a:ln>
            <a:noFill/>
          </a:ln>
        </p:spPr>
        <p:txBody>
          <a:bodyPr wrap="square" lIns="91425" tIns="91425" rIns="91425" bIns="91425" anchor="t" anchorCtr="0">
            <a:noAutofit/>
          </a:bodyPr>
          <a:lstStyle/>
          <a:p>
            <a:pPr marL="0" marR="0" lvl="0" indent="-101600" algn="l" rtl="0">
              <a:lnSpc>
                <a:spcPct val="100000"/>
              </a:lnSpc>
              <a:spcBef>
                <a:spcPts val="0"/>
              </a:spcBef>
              <a:spcAft>
                <a:spcPts val="0"/>
              </a:spcAft>
              <a:buClr>
                <a:srgbClr val="000000"/>
              </a:buClr>
              <a:buSzPts val="1600"/>
              <a:buFont typeface="Arial"/>
              <a:buNone/>
            </a:pPr>
            <a:r>
              <a:rPr lang="ja" sz="1600" b="0" i="0" u="none" strike="noStrike" cap="none">
                <a:solidFill>
                  <a:srgbClr val="000000"/>
                </a:solidFill>
                <a:uFillTx/>
                <a:latin typeface="Arial"/>
                <a:ea typeface="Arial"/>
                <a:cs typeface="Arial"/>
                <a:sym typeface="Arial"/>
              </a:rPr>
              <a:t>ベタ付け景品付きペットボトル商品は</a:t>
            </a:r>
            <a:r>
              <a:rPr lang="ja" sz="1600">
                <a:uFillTx/>
              </a:rPr>
              <a:t>　　　　　</a:t>
            </a:r>
            <a:r>
              <a:rPr lang="ja" sz="1600" b="0" i="0" u="none" strike="noStrike" cap="none">
                <a:solidFill>
                  <a:srgbClr val="000000"/>
                </a:solidFill>
                <a:uFillTx/>
                <a:latin typeface="Arial"/>
                <a:ea typeface="Arial"/>
                <a:cs typeface="Arial"/>
                <a:sym typeface="Arial"/>
              </a:rPr>
              <a:t>年々減少している</a:t>
            </a:r>
          </a:p>
          <a:p>
            <a:pPr marL="0" marR="0" lvl="0" indent="-8890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uFillTx/>
              <a:latin typeface="Arial"/>
              <a:ea typeface="Arial"/>
              <a:cs typeface="Arial"/>
              <a:sym typeface="Arial"/>
            </a:endParaRPr>
          </a:p>
          <a:p>
            <a:pPr marL="0" marR="0" lvl="0" indent="-8890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uFillTx/>
              <a:latin typeface="Arial"/>
              <a:ea typeface="Arial"/>
              <a:cs typeface="Arial"/>
              <a:sym typeface="Arial"/>
            </a:endParaRPr>
          </a:p>
        </p:txBody>
      </p:sp>
      <p:sp>
        <p:nvSpPr>
          <p:cNvPr id="224" name="Shape 224"/>
          <p:cNvSpPr txBox="1">
            <a:spLocks/>
          </p:cNvSpPr>
          <p:nvPr/>
        </p:nvSpPr>
        <p:spPr>
          <a:xfrm>
            <a:off x="1404175" y="2448875"/>
            <a:ext cx="3347700" cy="1157100"/>
          </a:xfrm>
          <a:prstGeom prst="rect">
            <a:avLst/>
          </a:prstGeom>
          <a:noFill/>
          <a:ln>
            <a:noFill/>
          </a:ln>
        </p:spPr>
        <p:txBody>
          <a:bodyPr wrap="square" lIns="91425" tIns="91425" rIns="91425" bIns="91425" anchor="t" anchorCtr="0">
            <a:noAutofit/>
          </a:bodyPr>
          <a:lstStyle/>
          <a:p>
            <a:pPr marL="0" marR="0" lvl="0" indent="-8890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uFillTx/>
              <a:latin typeface="Arial"/>
              <a:ea typeface="Arial"/>
              <a:cs typeface="Arial"/>
              <a:sym typeface="Arial"/>
            </a:endParaRPr>
          </a:p>
        </p:txBody>
      </p:sp>
      <p:pic>
        <p:nvPicPr>
          <p:cNvPr id="225" name="Shape 225"/>
          <p:cNvPicPr preferRelativeResize="0"/>
          <p:nvPr/>
        </p:nvPicPr>
        <p:blipFill rotWithShape="1">
          <a:blip r:embed="rId3"/>
          <a:srcRect l="-1759" t="-3508" r="-1749" b="-3498"/>
          <a:stretch/>
        </p:blipFill>
        <p:spPr>
          <a:xfrm>
            <a:off x="440361" y="2418798"/>
            <a:ext cx="2947325" cy="1934050"/>
          </a:xfrm>
          <a:prstGeom prst="rect">
            <a:avLst/>
          </a:prstGeom>
          <a:noFill/>
          <a:ln>
            <a:noFill/>
          </a:ln>
        </p:spPr>
      </p:pic>
      <p:sp>
        <p:nvSpPr>
          <p:cNvPr id="226" name="Shape 226"/>
          <p:cNvSpPr>
            <a:spLocks/>
          </p:cNvSpPr>
          <p:nvPr/>
        </p:nvSpPr>
        <p:spPr>
          <a:xfrm>
            <a:off x="3667875" y="2644470"/>
            <a:ext cx="1161000" cy="765900"/>
          </a:xfrm>
          <a:prstGeom prst="rightArrow">
            <a:avLst>
              <a:gd name="adj1" fmla="val 50000"/>
              <a:gd name="adj2" fmla="val 50000"/>
            </a:avLst>
          </a:prstGeom>
          <a:solidFill>
            <a:srgbClr val="D5A6BD"/>
          </a:solidFill>
          <a:ln>
            <a:noFill/>
          </a:ln>
        </p:spPr>
        <p:txBody>
          <a:bodyPr wrap="square" lIns="91425" tIns="45700" rIns="91425" bIns="45700" anchor="ctr" anchorCtr="0">
            <a:noAutofit/>
          </a:bodyPr>
          <a:lstStyle/>
          <a:p>
            <a:pPr marL="0" marR="0" lvl="0" indent="-8890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uFillTx/>
              <a:latin typeface="Arial"/>
              <a:ea typeface="Arial"/>
              <a:cs typeface="Arial"/>
              <a:sym typeface="Arial"/>
            </a:endParaRPr>
          </a:p>
        </p:txBody>
      </p:sp>
      <p:sp>
        <p:nvSpPr>
          <p:cNvPr id="227" name="Shape 227"/>
          <p:cNvSpPr txBox="1">
            <a:spLocks/>
          </p:cNvSpPr>
          <p:nvPr/>
        </p:nvSpPr>
        <p:spPr>
          <a:xfrm>
            <a:off x="4751875" y="1431250"/>
            <a:ext cx="4302600" cy="523200"/>
          </a:xfrm>
          <a:prstGeom prst="rect">
            <a:avLst/>
          </a:prstGeom>
          <a:noFill/>
          <a:ln>
            <a:noFill/>
          </a:ln>
        </p:spPr>
        <p:txBody>
          <a:bodyPr wrap="square" lIns="91425" tIns="45700" rIns="91425" bIns="45700" anchor="t" anchorCtr="0">
            <a:noAutofit/>
          </a:bodyPr>
          <a:lstStyle/>
          <a:p>
            <a:pPr marL="0" marR="0" lvl="0" indent="-88900" algn="l" rtl="0">
              <a:lnSpc>
                <a:spcPct val="100000"/>
              </a:lnSpc>
              <a:spcBef>
                <a:spcPts val="0"/>
              </a:spcBef>
              <a:spcAft>
                <a:spcPts val="0"/>
              </a:spcAft>
              <a:buClr>
                <a:srgbClr val="000000"/>
              </a:buClr>
              <a:buSzPts val="1400"/>
              <a:buFont typeface="Arial"/>
              <a:buNone/>
            </a:pPr>
            <a:r>
              <a:rPr lang="ja" sz="1400" b="0" i="0" u="none" strike="noStrike" cap="none">
                <a:solidFill>
                  <a:srgbClr val="000000"/>
                </a:solidFill>
                <a:uFillTx/>
                <a:latin typeface="Arial"/>
                <a:ea typeface="Arial"/>
                <a:cs typeface="Arial"/>
                <a:sym typeface="Arial"/>
              </a:rPr>
              <a:t>新たな工夫を施したパッケージが登場している</a:t>
            </a:r>
          </a:p>
        </p:txBody>
      </p:sp>
      <p:pic>
        <p:nvPicPr>
          <p:cNvPr id="228" name="Shape 228"/>
          <p:cNvPicPr preferRelativeResize="0"/>
          <p:nvPr/>
        </p:nvPicPr>
        <p:blipFill>
          <a:blip r:embed="rId4"/>
          <a:stretch>
            <a:fillRect/>
          </a:stretch>
        </p:blipFill>
        <p:spPr>
          <a:xfrm>
            <a:off x="4930350" y="2532913"/>
            <a:ext cx="2163331" cy="1527600"/>
          </a:xfrm>
          <a:prstGeom prst="rect">
            <a:avLst/>
          </a:prstGeom>
          <a:noFill/>
          <a:ln>
            <a:noFill/>
          </a:ln>
        </p:spPr>
      </p:pic>
      <p:pic>
        <p:nvPicPr>
          <p:cNvPr id="229" name="Shape 229"/>
          <p:cNvPicPr preferRelativeResize="0"/>
          <p:nvPr/>
        </p:nvPicPr>
        <p:blipFill>
          <a:blip r:embed="rId5"/>
          <a:stretch>
            <a:fillRect/>
          </a:stretch>
        </p:blipFill>
        <p:spPr>
          <a:xfrm>
            <a:off x="7195150" y="2188275"/>
            <a:ext cx="1586050" cy="1983700"/>
          </a:xfrm>
          <a:prstGeom prst="rect">
            <a:avLst/>
          </a:prstGeom>
          <a:noFill/>
          <a:ln>
            <a:noFill/>
          </a:ln>
        </p:spPr>
      </p:pic>
      <p:sp>
        <p:nvSpPr>
          <p:cNvPr id="230" name="Shape 230"/>
          <p:cNvSpPr>
            <a:spLocks/>
          </p:cNvSpPr>
          <p:nvPr/>
        </p:nvSpPr>
        <p:spPr>
          <a:xfrm>
            <a:off x="4909000" y="2010775"/>
            <a:ext cx="1662550" cy="408025"/>
          </a:xfrm>
          <a:prstGeom prst="flowChartPunchedTape">
            <a:avLst/>
          </a:prstGeom>
          <a:solidFill>
            <a:srgbClr val="DD7E6B"/>
          </a:solidFill>
          <a:ln w="9525" cap="flat" cmpd="sng">
            <a:solidFill>
              <a:srgbClr val="FFFFFF"/>
            </a:solidFill>
            <a:prstDash val="solid"/>
            <a:round/>
            <a:headEnd type="none" w="med" len="med"/>
            <a:tailEnd type="none" w="med" len="med"/>
          </a:ln>
        </p:spPr>
        <p:txBody>
          <a:bodyPr wrap="square" lIns="91425" tIns="91425" rIns="91425" bIns="91425" anchor="ctr" anchorCtr="0">
            <a:noAutofit/>
          </a:bodyPr>
          <a:lstStyle/>
          <a:p>
            <a:pPr marL="0" lvl="0" indent="0">
              <a:spcBef>
                <a:spcPts val="0"/>
              </a:spcBef>
              <a:buNone/>
            </a:pPr>
            <a:r>
              <a:rPr lang="ja">
                <a:solidFill>
                  <a:srgbClr val="FFFFFF"/>
                </a:solidFill>
                <a:uFillTx/>
              </a:rPr>
              <a:t>　ネームボトル</a:t>
            </a:r>
          </a:p>
        </p:txBody>
      </p:sp>
      <p:sp>
        <p:nvSpPr>
          <p:cNvPr id="231" name="Shape 231"/>
          <p:cNvSpPr>
            <a:spLocks/>
          </p:cNvSpPr>
          <p:nvPr/>
        </p:nvSpPr>
        <p:spPr>
          <a:xfrm>
            <a:off x="6478350" y="4208025"/>
            <a:ext cx="2302850" cy="488525"/>
          </a:xfrm>
          <a:prstGeom prst="flowChartPunchedTape">
            <a:avLst/>
          </a:prstGeom>
          <a:solidFill>
            <a:srgbClr val="B6D7A8"/>
          </a:solidFill>
          <a:ln>
            <a:noFill/>
          </a:ln>
        </p:spPr>
        <p:txBody>
          <a:bodyPr wrap="square" lIns="91425" tIns="91425" rIns="91425" bIns="91425" anchor="ctr" anchorCtr="0">
            <a:noAutofit/>
          </a:bodyPr>
          <a:lstStyle/>
          <a:p>
            <a:pPr marL="0" lvl="0" indent="0">
              <a:spcBef>
                <a:spcPts val="0"/>
              </a:spcBef>
              <a:buNone/>
            </a:pPr>
            <a:r>
              <a:rPr lang="ja">
                <a:solidFill>
                  <a:srgbClr val="FFFFFF"/>
                </a:solidFill>
                <a:uFillTx/>
              </a:rPr>
              <a:t> 音楽ダウンロードボトル</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Shape 236"/>
          <p:cNvSpPr>
            <a:spLocks/>
          </p:cNvSpPr>
          <p:nvPr/>
        </p:nvSpPr>
        <p:spPr>
          <a:xfrm>
            <a:off x="0" y="0"/>
            <a:ext cx="9144000" cy="1039800"/>
          </a:xfrm>
          <a:prstGeom prst="rect">
            <a:avLst/>
          </a:prstGeom>
          <a:solidFill>
            <a:srgbClr val="8DA9DB"/>
          </a:solidFill>
          <a:ln>
            <a:noFill/>
          </a:ln>
        </p:spPr>
        <p:txBody>
          <a:bodyPr wrap="square" lIns="91425" tIns="45700" rIns="91425" bIns="45700" anchor="ctr" anchorCtr="0">
            <a:noAutofit/>
          </a:bodyPr>
          <a:lstStyle/>
          <a:p>
            <a:pPr marL="0" marR="0" lvl="0" indent="-8890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uFillTx/>
              <a:latin typeface="Arial"/>
              <a:ea typeface="Arial"/>
              <a:cs typeface="Arial"/>
              <a:sym typeface="Arial"/>
            </a:endParaRPr>
          </a:p>
        </p:txBody>
      </p:sp>
      <p:sp>
        <p:nvSpPr>
          <p:cNvPr id="237" name="Shape 237"/>
          <p:cNvSpPr txBox="1">
            <a:spLocks noGrp="1"/>
          </p:cNvSpPr>
          <p:nvPr>
            <p:ph type="sldNum" idx="12"/>
          </p:nvPr>
        </p:nvSpPr>
        <p:spPr>
          <a:xfrm>
            <a:off x="6457950" y="4767263"/>
            <a:ext cx="2057400" cy="273900"/>
          </a:xfrm>
          <a:prstGeom prst="rect">
            <a:avLst/>
          </a:prstGeom>
          <a:noFill/>
          <a:ln>
            <a:noFill/>
          </a:ln>
        </p:spPr>
        <p:txBody>
          <a:bodyPr wrap="square" lIns="91425" tIns="45700" rIns="91425" bIns="45700" anchor="ctr" anchorCtr="0">
            <a:noAutofit/>
          </a:bodyPr>
          <a:lstStyle/>
          <a:p>
            <a:pPr marL="0" marR="0" lvl="0" indent="-63500" algn="r" rtl="0">
              <a:lnSpc>
                <a:spcPct val="100000"/>
              </a:lnSpc>
              <a:spcBef>
                <a:spcPts val="0"/>
              </a:spcBef>
              <a:spcAft>
                <a:spcPts val="0"/>
              </a:spcAft>
              <a:buClr>
                <a:schemeClr val="dk2"/>
              </a:buClr>
              <a:buSzPts val="1000"/>
              <a:buFont typeface="Roboto"/>
              <a:buNone/>
            </a:pPr>
            <a:fld id="{00000000-1234-1234-1234-123412341234}" type="slidenum">
              <a:rPr lang="en-US" altLang="ja" sz="1000" b="0" i="0" u="none" strike="noStrike" cap="none">
                <a:solidFill>
                  <a:schemeClr val="dk2"/>
                </a:solidFill>
                <a:uFillTx/>
                <a:latin typeface="Roboto"/>
                <a:ea typeface="Roboto"/>
                <a:cs typeface="Roboto"/>
                <a:sym typeface="Roboto"/>
              </a:rPr>
              <a:t>13</a:t>
            </a:fld>
            <a:endParaRPr lang="ja" sz="1000" b="0" i="0" u="none" strike="noStrike" cap="none">
              <a:solidFill>
                <a:schemeClr val="dk2"/>
              </a:solidFill>
              <a:uFillTx/>
              <a:latin typeface="Roboto"/>
              <a:ea typeface="Roboto"/>
              <a:cs typeface="Roboto"/>
              <a:sym typeface="Roboto"/>
            </a:endParaRPr>
          </a:p>
        </p:txBody>
      </p:sp>
      <p:sp>
        <p:nvSpPr>
          <p:cNvPr id="238" name="Shape 238"/>
          <p:cNvSpPr>
            <a:spLocks/>
          </p:cNvSpPr>
          <p:nvPr/>
        </p:nvSpPr>
        <p:spPr>
          <a:xfrm>
            <a:off x="2482600" y="1291800"/>
            <a:ext cx="3617100" cy="808800"/>
          </a:xfrm>
          <a:prstGeom prst="roundRect">
            <a:avLst>
              <a:gd name="adj" fmla="val 16667"/>
            </a:avLst>
          </a:prstGeom>
          <a:solidFill>
            <a:srgbClr val="EA9999"/>
          </a:solidFill>
          <a:ln>
            <a:noFill/>
          </a:ln>
        </p:spPr>
        <p:txBody>
          <a:bodyPr wrap="square" lIns="91425" tIns="91425" rIns="91425" bIns="91425" anchor="ctr" anchorCtr="0">
            <a:noAutofit/>
          </a:bodyPr>
          <a:lstStyle/>
          <a:p>
            <a:pPr marL="0" lvl="0" indent="0">
              <a:spcBef>
                <a:spcPts val="0"/>
              </a:spcBef>
              <a:buNone/>
            </a:pPr>
            <a:r>
              <a:rPr lang="ja" sz="3000">
                <a:solidFill>
                  <a:schemeClr val="lt1"/>
                </a:solidFill>
                <a:uFillTx/>
              </a:rPr>
              <a:t> 体験型パッケージ</a:t>
            </a:r>
          </a:p>
        </p:txBody>
      </p:sp>
      <p:sp>
        <p:nvSpPr>
          <p:cNvPr id="239" name="Shape 239"/>
          <p:cNvSpPr txBox="1">
            <a:spLocks/>
          </p:cNvSpPr>
          <p:nvPr/>
        </p:nvSpPr>
        <p:spPr>
          <a:xfrm>
            <a:off x="0" y="-11775"/>
            <a:ext cx="4213800" cy="1051500"/>
          </a:xfrm>
          <a:prstGeom prst="rect">
            <a:avLst/>
          </a:prstGeom>
          <a:noFill/>
          <a:ln>
            <a:noFill/>
          </a:ln>
        </p:spPr>
        <p:txBody>
          <a:bodyPr wrap="square" lIns="91425" tIns="91425" rIns="91425" bIns="91425" anchor="ctr" anchorCtr="0">
            <a:noAutofit/>
          </a:bodyPr>
          <a:lstStyle/>
          <a:p>
            <a:pPr marL="0" lvl="0" indent="0">
              <a:spcBef>
                <a:spcPts val="0"/>
              </a:spcBef>
              <a:buNone/>
            </a:pPr>
            <a:r>
              <a:rPr lang="ja" sz="3300">
                <a:solidFill>
                  <a:srgbClr val="FFFFFF"/>
                </a:solidFill>
                <a:uFillTx/>
              </a:rPr>
              <a:t>　現状分析</a:t>
            </a:r>
          </a:p>
        </p:txBody>
      </p:sp>
      <p:pic>
        <p:nvPicPr>
          <p:cNvPr id="240" name="Shape 240"/>
          <p:cNvPicPr preferRelativeResize="0"/>
          <p:nvPr/>
        </p:nvPicPr>
        <p:blipFill>
          <a:blip r:embed="rId3"/>
          <a:stretch>
            <a:fillRect/>
          </a:stretch>
        </p:blipFill>
        <p:spPr>
          <a:xfrm>
            <a:off x="112350" y="3512962"/>
            <a:ext cx="1238625" cy="1549189"/>
          </a:xfrm>
          <a:prstGeom prst="rect">
            <a:avLst/>
          </a:prstGeom>
          <a:noFill/>
          <a:ln>
            <a:noFill/>
          </a:ln>
        </p:spPr>
      </p:pic>
      <p:pic>
        <p:nvPicPr>
          <p:cNvPr id="241" name="Shape 241"/>
          <p:cNvPicPr preferRelativeResize="0"/>
          <p:nvPr/>
        </p:nvPicPr>
        <p:blipFill>
          <a:blip r:embed="rId4"/>
          <a:stretch>
            <a:fillRect/>
          </a:stretch>
        </p:blipFill>
        <p:spPr>
          <a:xfrm>
            <a:off x="6750388" y="3767650"/>
            <a:ext cx="1472521" cy="1039800"/>
          </a:xfrm>
          <a:prstGeom prst="rect">
            <a:avLst/>
          </a:prstGeom>
          <a:noFill/>
          <a:ln>
            <a:noFill/>
          </a:ln>
        </p:spPr>
      </p:pic>
      <p:pic>
        <p:nvPicPr>
          <p:cNvPr id="242" name="Shape 242"/>
          <p:cNvPicPr preferRelativeResize="0"/>
          <p:nvPr/>
        </p:nvPicPr>
        <p:blipFill rotWithShape="1">
          <a:blip r:embed="rId5"/>
          <a:srcRect/>
          <a:stretch/>
        </p:blipFill>
        <p:spPr>
          <a:xfrm>
            <a:off x="1014825" y="3733537"/>
            <a:ext cx="1639875" cy="1273925"/>
          </a:xfrm>
          <a:prstGeom prst="rect">
            <a:avLst/>
          </a:prstGeom>
          <a:noFill/>
          <a:ln>
            <a:noFill/>
          </a:ln>
        </p:spPr>
      </p:pic>
      <p:pic>
        <p:nvPicPr>
          <p:cNvPr id="243" name="Shape 243"/>
          <p:cNvPicPr preferRelativeResize="0"/>
          <p:nvPr/>
        </p:nvPicPr>
        <p:blipFill rotWithShape="1">
          <a:blip r:embed="rId6"/>
          <a:srcRect/>
          <a:stretch/>
        </p:blipFill>
        <p:spPr>
          <a:xfrm>
            <a:off x="2482600" y="3816462"/>
            <a:ext cx="1365199" cy="1108042"/>
          </a:xfrm>
          <a:prstGeom prst="rect">
            <a:avLst/>
          </a:prstGeom>
          <a:noFill/>
          <a:ln>
            <a:noFill/>
          </a:ln>
        </p:spPr>
      </p:pic>
      <p:pic>
        <p:nvPicPr>
          <p:cNvPr id="244" name="Shape 244"/>
          <p:cNvPicPr preferRelativeResize="0"/>
          <p:nvPr/>
        </p:nvPicPr>
        <p:blipFill>
          <a:blip r:embed="rId7"/>
          <a:stretch>
            <a:fillRect/>
          </a:stretch>
        </p:blipFill>
        <p:spPr>
          <a:xfrm>
            <a:off x="3873725" y="3803913"/>
            <a:ext cx="1365200" cy="1133118"/>
          </a:xfrm>
          <a:prstGeom prst="rect">
            <a:avLst/>
          </a:prstGeom>
          <a:noFill/>
          <a:ln>
            <a:noFill/>
          </a:ln>
        </p:spPr>
      </p:pic>
      <p:pic>
        <p:nvPicPr>
          <p:cNvPr id="245" name="Shape 245"/>
          <p:cNvPicPr preferRelativeResize="0"/>
          <p:nvPr/>
        </p:nvPicPr>
        <p:blipFill>
          <a:blip r:embed="rId8"/>
          <a:stretch>
            <a:fillRect/>
          </a:stretch>
        </p:blipFill>
        <p:spPr>
          <a:xfrm>
            <a:off x="5264850" y="3946975"/>
            <a:ext cx="1273925" cy="1273925"/>
          </a:xfrm>
          <a:prstGeom prst="rect">
            <a:avLst/>
          </a:prstGeom>
          <a:noFill/>
          <a:ln>
            <a:noFill/>
          </a:ln>
        </p:spPr>
      </p:pic>
      <p:pic>
        <p:nvPicPr>
          <p:cNvPr id="246" name="Shape 246"/>
          <p:cNvPicPr preferRelativeResize="0"/>
          <p:nvPr/>
        </p:nvPicPr>
        <p:blipFill>
          <a:blip r:embed="rId9"/>
          <a:stretch>
            <a:fillRect/>
          </a:stretch>
        </p:blipFill>
        <p:spPr>
          <a:xfrm>
            <a:off x="5182200" y="3614050"/>
            <a:ext cx="1472525" cy="621449"/>
          </a:xfrm>
          <a:prstGeom prst="rect">
            <a:avLst/>
          </a:prstGeom>
          <a:noFill/>
          <a:ln>
            <a:noFill/>
          </a:ln>
        </p:spPr>
      </p:pic>
      <p:sp>
        <p:nvSpPr>
          <p:cNvPr id="247" name="Shape 247"/>
          <p:cNvSpPr txBox="1">
            <a:spLocks/>
          </p:cNvSpPr>
          <p:nvPr/>
        </p:nvSpPr>
        <p:spPr>
          <a:xfrm>
            <a:off x="1350975" y="2240225"/>
            <a:ext cx="6077400" cy="1133100"/>
          </a:xfrm>
          <a:prstGeom prst="rect">
            <a:avLst/>
          </a:prstGeom>
          <a:noFill/>
          <a:ln>
            <a:noFill/>
          </a:ln>
        </p:spPr>
        <p:txBody>
          <a:bodyPr wrap="square" lIns="91425" tIns="91425" rIns="91425" bIns="91425" anchor="t" anchorCtr="0">
            <a:noAutofit/>
          </a:bodyPr>
          <a:lstStyle/>
          <a:p>
            <a:pPr marL="0" lvl="0" indent="0">
              <a:spcBef>
                <a:spcPts val="0"/>
              </a:spcBef>
              <a:buNone/>
            </a:pPr>
            <a:r>
              <a:rPr lang="ja" sz="2400">
                <a:uFillTx/>
              </a:rPr>
              <a:t>パッケージ本体に工夫・仕掛けを施すことで消費者に体験を促すパッケージ</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Shape 252"/>
          <p:cNvSpPr>
            <a:spLocks/>
          </p:cNvSpPr>
          <p:nvPr/>
        </p:nvSpPr>
        <p:spPr>
          <a:xfrm>
            <a:off x="0" y="0"/>
            <a:ext cx="9144000" cy="1039800"/>
          </a:xfrm>
          <a:prstGeom prst="rect">
            <a:avLst/>
          </a:prstGeom>
          <a:solidFill>
            <a:srgbClr val="8DA9DB"/>
          </a:solidFill>
          <a:ln>
            <a:noFill/>
          </a:ln>
        </p:spPr>
        <p:txBody>
          <a:bodyPr wrap="square" lIns="91425" tIns="45700" rIns="91425" bIns="45700" anchor="ctr" anchorCtr="0">
            <a:noAutofit/>
          </a:bodyPr>
          <a:lstStyle/>
          <a:p>
            <a:pPr marL="0" marR="0" lvl="0" indent="-8890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uFillTx/>
              <a:latin typeface="Arial"/>
              <a:ea typeface="Arial"/>
              <a:cs typeface="Arial"/>
              <a:sym typeface="Arial"/>
            </a:endParaRPr>
          </a:p>
        </p:txBody>
      </p:sp>
      <p:sp>
        <p:nvSpPr>
          <p:cNvPr id="253" name="Shape 253"/>
          <p:cNvSpPr txBox="1">
            <a:spLocks noGrp="1"/>
          </p:cNvSpPr>
          <p:nvPr>
            <p:ph type="title"/>
          </p:nvPr>
        </p:nvSpPr>
        <p:spPr>
          <a:xfrm>
            <a:off x="0" y="45594"/>
            <a:ext cx="7886700" cy="994200"/>
          </a:xfrm>
          <a:prstGeom prst="rect">
            <a:avLst/>
          </a:prstGeom>
          <a:noFill/>
          <a:ln>
            <a:noFill/>
          </a:ln>
        </p:spPr>
        <p:txBody>
          <a:bodyPr wrap="square" lIns="91425" tIns="91425" rIns="91425" bIns="91425" anchor="ctr" anchorCtr="0">
            <a:noAutofit/>
          </a:bodyPr>
          <a:lstStyle/>
          <a:p>
            <a:pPr marL="0" marR="0" lvl="0" indent="-209550" algn="l" rtl="0">
              <a:lnSpc>
                <a:spcPct val="90000"/>
              </a:lnSpc>
              <a:spcBef>
                <a:spcPts val="0"/>
              </a:spcBef>
              <a:buClr>
                <a:schemeClr val="dk1"/>
              </a:buClr>
              <a:buSzPts val="3300"/>
              <a:buFont typeface="Arial"/>
              <a:buNone/>
            </a:pPr>
            <a:r>
              <a:rPr lang="ja">
                <a:solidFill>
                  <a:srgbClr val="FFFFFF"/>
                </a:solidFill>
                <a:uFillTx/>
              </a:rPr>
              <a:t>　</a:t>
            </a:r>
            <a:r>
              <a:rPr lang="ja" sz="3300" b="0" i="0" u="none" strike="noStrike" cap="none">
                <a:solidFill>
                  <a:srgbClr val="FFFFFF"/>
                </a:solidFill>
                <a:uFillTx/>
                <a:latin typeface="Arial"/>
                <a:ea typeface="Arial"/>
                <a:cs typeface="Arial"/>
                <a:sym typeface="Arial"/>
              </a:rPr>
              <a:t>現状分析</a:t>
            </a:r>
          </a:p>
        </p:txBody>
      </p:sp>
      <p:sp>
        <p:nvSpPr>
          <p:cNvPr id="254" name="Shape 254"/>
          <p:cNvSpPr txBox="1">
            <a:spLocks noGrp="1"/>
          </p:cNvSpPr>
          <p:nvPr>
            <p:ph type="sldNum" idx="12"/>
          </p:nvPr>
        </p:nvSpPr>
        <p:spPr>
          <a:xfrm>
            <a:off x="6457950" y="4767263"/>
            <a:ext cx="2057400" cy="273900"/>
          </a:xfrm>
          <a:prstGeom prst="rect">
            <a:avLst/>
          </a:prstGeom>
          <a:noFill/>
          <a:ln>
            <a:noFill/>
          </a:ln>
        </p:spPr>
        <p:txBody>
          <a:bodyPr wrap="square" lIns="91425" tIns="91425" rIns="91425" bIns="91425" anchor="ctr" anchorCtr="0">
            <a:noAutofit/>
          </a:bodyPr>
          <a:lstStyle/>
          <a:p>
            <a:pPr marL="0" marR="0" lvl="0" indent="-57150" algn="r" rtl="0">
              <a:lnSpc>
                <a:spcPct val="100000"/>
              </a:lnSpc>
              <a:spcBef>
                <a:spcPts val="0"/>
              </a:spcBef>
              <a:spcAft>
                <a:spcPts val="0"/>
              </a:spcAft>
              <a:buClr>
                <a:srgbClr val="888888"/>
              </a:buClr>
              <a:buSzPts val="900"/>
              <a:buFont typeface="Arial"/>
              <a:buNone/>
            </a:pPr>
            <a:fld id="{00000000-1234-1234-1234-123412341234}" type="slidenum">
              <a:rPr lang="en-US" altLang="ja" sz="900" b="0" i="0" u="none" strike="noStrike" cap="none">
                <a:solidFill>
                  <a:srgbClr val="888888"/>
                </a:solidFill>
                <a:uFillTx/>
                <a:latin typeface="Arial"/>
                <a:ea typeface="Arial"/>
                <a:cs typeface="Arial"/>
                <a:sym typeface="Arial"/>
              </a:rPr>
              <a:t>14</a:t>
            </a:fld>
            <a:endParaRPr lang="ja" sz="900" b="0" i="0" u="none" strike="noStrike" cap="none">
              <a:solidFill>
                <a:srgbClr val="888888"/>
              </a:solidFill>
              <a:uFillTx/>
              <a:latin typeface="Arial"/>
              <a:ea typeface="Arial"/>
              <a:cs typeface="Arial"/>
              <a:sym typeface="Arial"/>
            </a:endParaRPr>
          </a:p>
        </p:txBody>
      </p:sp>
      <p:sp>
        <p:nvSpPr>
          <p:cNvPr id="255" name="Shape 255"/>
          <p:cNvSpPr txBox="1">
            <a:spLocks/>
          </p:cNvSpPr>
          <p:nvPr/>
        </p:nvSpPr>
        <p:spPr>
          <a:xfrm>
            <a:off x="426325" y="1449025"/>
            <a:ext cx="8232900" cy="3214200"/>
          </a:xfrm>
          <a:prstGeom prst="rect">
            <a:avLst/>
          </a:prstGeom>
          <a:noFill/>
          <a:ln>
            <a:noFill/>
          </a:ln>
        </p:spPr>
        <p:txBody>
          <a:bodyPr wrap="square" lIns="91425" tIns="91425" rIns="91425" bIns="91425" anchor="t" anchorCtr="0">
            <a:noAutofit/>
          </a:bodyPr>
          <a:lstStyle/>
          <a:p>
            <a:pPr marL="0" marR="0" lvl="0" indent="-15240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uFillTx/>
              <a:latin typeface="Arial"/>
              <a:ea typeface="Arial"/>
              <a:cs typeface="Arial"/>
              <a:sym typeface="Arial"/>
            </a:endParaRPr>
          </a:p>
          <a:p>
            <a:pPr marL="0" marR="0" lvl="0" indent="-15240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uFillTx/>
              <a:latin typeface="Arial"/>
              <a:ea typeface="Arial"/>
              <a:cs typeface="Arial"/>
              <a:sym typeface="Arial"/>
            </a:endParaRPr>
          </a:p>
          <a:p>
            <a:pPr marL="0" marR="0" lvl="0" indent="-8890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uFillTx/>
              <a:latin typeface="Arial"/>
              <a:ea typeface="Arial"/>
              <a:cs typeface="Arial"/>
              <a:sym typeface="Arial"/>
            </a:endParaRPr>
          </a:p>
        </p:txBody>
      </p:sp>
      <p:sp>
        <p:nvSpPr>
          <p:cNvPr id="256" name="Shape 256"/>
          <p:cNvSpPr txBox="1">
            <a:spLocks/>
          </p:cNvSpPr>
          <p:nvPr/>
        </p:nvSpPr>
        <p:spPr>
          <a:xfrm>
            <a:off x="1760675" y="1768850"/>
            <a:ext cx="4695300" cy="547800"/>
          </a:xfrm>
          <a:prstGeom prst="rect">
            <a:avLst/>
          </a:prstGeom>
          <a:noFill/>
          <a:ln>
            <a:noFill/>
          </a:ln>
        </p:spPr>
        <p:txBody>
          <a:bodyPr wrap="square" lIns="91425" tIns="91425" rIns="91425" bIns="91425" anchor="t" anchorCtr="0">
            <a:noAutofit/>
          </a:bodyPr>
          <a:lstStyle/>
          <a:p>
            <a:pPr marL="0" marR="0" lvl="0" indent="-8890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uFillTx/>
              <a:latin typeface="Arial"/>
              <a:ea typeface="Arial"/>
              <a:cs typeface="Arial"/>
              <a:sym typeface="Arial"/>
            </a:endParaRPr>
          </a:p>
        </p:txBody>
      </p:sp>
      <p:sp>
        <p:nvSpPr>
          <p:cNvPr id="257" name="Shape 257"/>
          <p:cNvSpPr txBox="1">
            <a:spLocks/>
          </p:cNvSpPr>
          <p:nvPr/>
        </p:nvSpPr>
        <p:spPr>
          <a:xfrm>
            <a:off x="1605175" y="1306925"/>
            <a:ext cx="5875200" cy="1179600"/>
          </a:xfrm>
          <a:prstGeom prst="rect">
            <a:avLst/>
          </a:prstGeom>
          <a:noFill/>
          <a:ln>
            <a:noFill/>
          </a:ln>
        </p:spPr>
        <p:txBody>
          <a:bodyPr wrap="square" lIns="91425" tIns="91425" rIns="91425" bIns="91425" anchor="t" anchorCtr="0">
            <a:noAutofit/>
          </a:bodyPr>
          <a:lstStyle/>
          <a:p>
            <a:pPr marL="0" marR="0" lvl="0" indent="-152400" algn="l" rtl="0">
              <a:lnSpc>
                <a:spcPct val="100000"/>
              </a:lnSpc>
              <a:spcBef>
                <a:spcPts val="0"/>
              </a:spcBef>
              <a:spcAft>
                <a:spcPts val="0"/>
              </a:spcAft>
              <a:buClr>
                <a:srgbClr val="000000"/>
              </a:buClr>
              <a:buSzPts val="2400"/>
              <a:buFont typeface="Arial"/>
              <a:buNone/>
            </a:pPr>
            <a:r>
              <a:rPr lang="ja" sz="2400" b="0" i="0" u="none" strike="noStrike" cap="none">
                <a:solidFill>
                  <a:srgbClr val="000000"/>
                </a:solidFill>
                <a:uFillTx/>
                <a:latin typeface="Arial"/>
                <a:ea typeface="Arial"/>
                <a:cs typeface="Arial"/>
                <a:sym typeface="Arial"/>
              </a:rPr>
              <a:t>数多くの企業がベタ付け景品を販売</a:t>
            </a:r>
          </a:p>
        </p:txBody>
      </p:sp>
      <p:sp>
        <p:nvSpPr>
          <p:cNvPr id="258" name="Shape 258"/>
          <p:cNvSpPr txBox="1">
            <a:spLocks/>
          </p:cNvSpPr>
          <p:nvPr/>
        </p:nvSpPr>
        <p:spPr>
          <a:xfrm>
            <a:off x="1481600" y="1820375"/>
            <a:ext cx="5515500" cy="1932300"/>
          </a:xfrm>
          <a:prstGeom prst="rect">
            <a:avLst/>
          </a:prstGeom>
          <a:noFill/>
          <a:ln>
            <a:noFill/>
          </a:ln>
        </p:spPr>
        <p:txBody>
          <a:bodyPr wrap="square" lIns="91425" tIns="91425" rIns="91425" bIns="91425" anchor="t" anchorCtr="0">
            <a:noAutofit/>
          </a:bodyPr>
          <a:lstStyle/>
          <a:p>
            <a:pPr marL="0" marR="0" lvl="0" indent="-88900" algn="l" rtl="0">
              <a:lnSpc>
                <a:spcPct val="100000"/>
              </a:lnSpc>
              <a:spcBef>
                <a:spcPts val="0"/>
              </a:spcBef>
              <a:spcAft>
                <a:spcPts val="0"/>
              </a:spcAft>
              <a:buClr>
                <a:srgbClr val="000000"/>
              </a:buClr>
              <a:buSzPts val="1400"/>
              <a:buFont typeface="Arial"/>
              <a:buNone/>
            </a:pPr>
            <a:r>
              <a:rPr lang="ja" sz="1400" b="0" i="0" u="none" strike="noStrike" cap="none">
                <a:solidFill>
                  <a:srgbClr val="000000"/>
                </a:solidFill>
                <a:uFillTx/>
                <a:latin typeface="Arial"/>
                <a:ea typeface="Arial"/>
                <a:cs typeface="Arial"/>
                <a:sym typeface="Arial"/>
              </a:rPr>
              <a:t>　</a:t>
            </a:r>
            <a:r>
              <a:rPr lang="ja">
                <a:uFillTx/>
              </a:rPr>
              <a:t>　　　　</a:t>
            </a:r>
            <a:r>
              <a:rPr lang="ja" sz="1600">
                <a:uFillTx/>
              </a:rPr>
              <a:t>→　</a:t>
            </a:r>
            <a:r>
              <a:rPr lang="ja" sz="1600" b="0" i="0" u="none" strike="noStrike" cap="none">
                <a:solidFill>
                  <a:srgbClr val="000000"/>
                </a:solidFill>
                <a:uFillTx/>
                <a:latin typeface="Arial"/>
                <a:ea typeface="Arial"/>
                <a:cs typeface="Arial"/>
                <a:sym typeface="Arial"/>
              </a:rPr>
              <a:t>違和感を感じるものも多く</a:t>
            </a:r>
            <a:r>
              <a:rPr lang="ja" sz="1600">
                <a:uFillTx/>
              </a:rPr>
              <a:t>登場</a:t>
            </a:r>
          </a:p>
        </p:txBody>
      </p:sp>
      <p:pic>
        <p:nvPicPr>
          <p:cNvPr id="259" name="Shape 259"/>
          <p:cNvPicPr preferRelativeResize="0"/>
          <p:nvPr/>
        </p:nvPicPr>
        <p:blipFill rotWithShape="1">
          <a:blip r:embed="rId3"/>
          <a:srcRect/>
          <a:stretch/>
        </p:blipFill>
        <p:spPr>
          <a:xfrm>
            <a:off x="1693275" y="2425700"/>
            <a:ext cx="1435078" cy="2521000"/>
          </a:xfrm>
          <a:prstGeom prst="rect">
            <a:avLst/>
          </a:prstGeom>
          <a:noFill/>
          <a:ln>
            <a:noFill/>
          </a:ln>
        </p:spPr>
      </p:pic>
      <p:pic>
        <p:nvPicPr>
          <p:cNvPr id="260" name="Shape 260"/>
          <p:cNvPicPr preferRelativeResize="0"/>
          <p:nvPr/>
        </p:nvPicPr>
        <p:blipFill rotWithShape="1">
          <a:blip r:embed="rId4"/>
          <a:srcRect/>
          <a:stretch/>
        </p:blipFill>
        <p:spPr>
          <a:xfrm>
            <a:off x="5951873" y="2425700"/>
            <a:ext cx="1112621" cy="2520999"/>
          </a:xfrm>
          <a:prstGeom prst="rect">
            <a:avLst/>
          </a:prstGeom>
          <a:noFill/>
          <a:ln>
            <a:noFill/>
          </a:ln>
        </p:spPr>
      </p:pic>
      <p:pic>
        <p:nvPicPr>
          <p:cNvPr id="261" name="Shape 261"/>
          <p:cNvPicPr preferRelativeResize="0"/>
          <p:nvPr/>
        </p:nvPicPr>
        <p:blipFill rotWithShape="1">
          <a:blip r:embed="rId5"/>
          <a:srcRect/>
          <a:stretch/>
        </p:blipFill>
        <p:spPr>
          <a:xfrm flipH="1">
            <a:off x="4560999" y="2753650"/>
            <a:ext cx="1271251" cy="1992924"/>
          </a:xfrm>
          <a:prstGeom prst="rect">
            <a:avLst/>
          </a:prstGeom>
          <a:noFill/>
          <a:ln>
            <a:noFill/>
          </a:ln>
        </p:spPr>
      </p:pic>
      <p:pic>
        <p:nvPicPr>
          <p:cNvPr id="262" name="Shape 262"/>
          <p:cNvPicPr preferRelativeResize="0"/>
          <p:nvPr/>
        </p:nvPicPr>
        <p:blipFill rotWithShape="1">
          <a:blip r:embed="rId6"/>
          <a:srcRect/>
          <a:stretch/>
        </p:blipFill>
        <p:spPr>
          <a:xfrm>
            <a:off x="2803500" y="2607774"/>
            <a:ext cx="1502525" cy="2156851"/>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Shape 267"/>
          <p:cNvSpPr>
            <a:spLocks/>
          </p:cNvSpPr>
          <p:nvPr/>
        </p:nvSpPr>
        <p:spPr>
          <a:xfrm>
            <a:off x="0" y="0"/>
            <a:ext cx="9144000" cy="1039800"/>
          </a:xfrm>
          <a:prstGeom prst="rect">
            <a:avLst/>
          </a:prstGeom>
          <a:solidFill>
            <a:srgbClr val="8DA9DB"/>
          </a:solidFill>
          <a:ln>
            <a:noFill/>
          </a:ln>
        </p:spPr>
        <p:txBody>
          <a:bodyPr wrap="square" lIns="91425" tIns="45700" rIns="91425" bIns="45700" anchor="ctr" anchorCtr="0">
            <a:noAutofit/>
          </a:bodyPr>
          <a:lstStyle/>
          <a:p>
            <a:pPr marL="0" marR="0" lvl="0" indent="-8890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uFillTx/>
              <a:latin typeface="Arial"/>
              <a:ea typeface="Arial"/>
              <a:cs typeface="Arial"/>
              <a:sym typeface="Arial"/>
            </a:endParaRPr>
          </a:p>
        </p:txBody>
      </p:sp>
      <p:sp>
        <p:nvSpPr>
          <p:cNvPr id="268" name="Shape 268"/>
          <p:cNvSpPr txBox="1">
            <a:spLocks noGrp="1"/>
          </p:cNvSpPr>
          <p:nvPr>
            <p:ph type="title"/>
          </p:nvPr>
        </p:nvSpPr>
        <p:spPr>
          <a:xfrm>
            <a:off x="-11675" y="22794"/>
            <a:ext cx="7886700" cy="994200"/>
          </a:xfrm>
          <a:prstGeom prst="rect">
            <a:avLst/>
          </a:prstGeom>
          <a:noFill/>
          <a:ln>
            <a:noFill/>
          </a:ln>
        </p:spPr>
        <p:txBody>
          <a:bodyPr wrap="square" lIns="91425" tIns="91425" rIns="91425" bIns="91425" anchor="ctr" anchorCtr="0">
            <a:noAutofit/>
          </a:bodyPr>
          <a:lstStyle/>
          <a:p>
            <a:pPr marL="0" marR="0" lvl="0" indent="-209550" rtl="0">
              <a:lnSpc>
                <a:spcPct val="90000"/>
              </a:lnSpc>
              <a:spcBef>
                <a:spcPts val="0"/>
              </a:spcBef>
              <a:buClr>
                <a:schemeClr val="dk1"/>
              </a:buClr>
              <a:buSzPts val="3300"/>
              <a:buFont typeface="Arial"/>
              <a:buNone/>
            </a:pPr>
            <a:r>
              <a:rPr lang="ja">
                <a:solidFill>
                  <a:srgbClr val="FFFFFF"/>
                </a:solidFill>
                <a:uFillTx/>
              </a:rPr>
              <a:t>　</a:t>
            </a:r>
            <a:r>
              <a:rPr lang="ja" sz="3300" b="0" i="0" u="none" strike="noStrike" cap="none">
                <a:solidFill>
                  <a:srgbClr val="FFFFFF"/>
                </a:solidFill>
                <a:uFillTx/>
                <a:latin typeface="Arial"/>
                <a:ea typeface="Arial"/>
                <a:cs typeface="Arial"/>
                <a:sym typeface="Arial"/>
              </a:rPr>
              <a:t>問題意識</a:t>
            </a:r>
          </a:p>
        </p:txBody>
      </p:sp>
      <p:sp>
        <p:nvSpPr>
          <p:cNvPr id="269" name="Shape 269"/>
          <p:cNvSpPr txBox="1">
            <a:spLocks noGrp="1"/>
          </p:cNvSpPr>
          <p:nvPr>
            <p:ph type="sldNum" idx="12"/>
          </p:nvPr>
        </p:nvSpPr>
        <p:spPr>
          <a:xfrm>
            <a:off x="6457950" y="4767263"/>
            <a:ext cx="2057400" cy="273900"/>
          </a:xfrm>
          <a:prstGeom prst="rect">
            <a:avLst/>
          </a:prstGeom>
          <a:noFill/>
          <a:ln>
            <a:noFill/>
          </a:ln>
        </p:spPr>
        <p:txBody>
          <a:bodyPr wrap="square" lIns="91425" tIns="91425" rIns="91425" bIns="91425" anchor="ctr" anchorCtr="0">
            <a:noAutofit/>
          </a:bodyPr>
          <a:lstStyle/>
          <a:p>
            <a:pPr marL="0" marR="0" lvl="0" indent="-57150" algn="r" rtl="0">
              <a:lnSpc>
                <a:spcPct val="100000"/>
              </a:lnSpc>
              <a:spcBef>
                <a:spcPts val="0"/>
              </a:spcBef>
              <a:spcAft>
                <a:spcPts val="0"/>
              </a:spcAft>
              <a:buClr>
                <a:srgbClr val="888888"/>
              </a:buClr>
              <a:buSzPts val="900"/>
              <a:buFont typeface="Arial"/>
              <a:buNone/>
            </a:pPr>
            <a:fld id="{00000000-1234-1234-1234-123412341234}" type="slidenum">
              <a:rPr lang="en-US" altLang="ja" sz="900" b="0" i="0" u="none" strike="noStrike" cap="none">
                <a:solidFill>
                  <a:srgbClr val="888888"/>
                </a:solidFill>
                <a:uFillTx/>
                <a:latin typeface="Arial"/>
                <a:ea typeface="Arial"/>
                <a:cs typeface="Arial"/>
                <a:sym typeface="Arial"/>
              </a:rPr>
              <a:t>15</a:t>
            </a:fld>
            <a:endParaRPr lang="ja" sz="900" b="0" i="0" u="none" strike="noStrike" cap="none">
              <a:solidFill>
                <a:srgbClr val="888888"/>
              </a:solidFill>
              <a:uFillTx/>
              <a:latin typeface="Arial"/>
              <a:ea typeface="Arial"/>
              <a:cs typeface="Arial"/>
              <a:sym typeface="Arial"/>
            </a:endParaRPr>
          </a:p>
        </p:txBody>
      </p:sp>
      <p:sp>
        <p:nvSpPr>
          <p:cNvPr id="270" name="Shape 270"/>
          <p:cNvSpPr txBox="1">
            <a:spLocks/>
          </p:cNvSpPr>
          <p:nvPr/>
        </p:nvSpPr>
        <p:spPr>
          <a:xfrm>
            <a:off x="670900" y="1530100"/>
            <a:ext cx="8038800" cy="3133200"/>
          </a:xfrm>
          <a:prstGeom prst="rect">
            <a:avLst/>
          </a:prstGeom>
          <a:noFill/>
          <a:ln>
            <a:noFill/>
          </a:ln>
        </p:spPr>
        <p:txBody>
          <a:bodyPr wrap="square" lIns="91425" tIns="91425" rIns="91425" bIns="91425" anchor="t" anchorCtr="0">
            <a:noAutofit/>
          </a:bodyPr>
          <a:lstStyle/>
          <a:p>
            <a:pPr marL="0" marR="0" lvl="0" indent="-15240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uFillTx/>
              <a:latin typeface="Arial"/>
              <a:ea typeface="Arial"/>
              <a:cs typeface="Arial"/>
              <a:sym typeface="Arial"/>
            </a:endParaRPr>
          </a:p>
        </p:txBody>
      </p:sp>
      <p:sp>
        <p:nvSpPr>
          <p:cNvPr id="271" name="Shape 271"/>
          <p:cNvSpPr>
            <a:spLocks/>
          </p:cNvSpPr>
          <p:nvPr/>
        </p:nvSpPr>
        <p:spPr>
          <a:xfrm>
            <a:off x="434725" y="1530100"/>
            <a:ext cx="6993900" cy="2401500"/>
          </a:xfrm>
          <a:prstGeom prst="cloudCallout">
            <a:avLst>
              <a:gd name="adj1" fmla="val 21067"/>
              <a:gd name="adj2" fmla="val 88055"/>
            </a:avLst>
          </a:prstGeom>
          <a:solidFill>
            <a:schemeClr val="lt1"/>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marL="0" marR="0" lvl="0" indent="-152400" algn="l" rtl="0">
              <a:lnSpc>
                <a:spcPct val="100000"/>
              </a:lnSpc>
              <a:spcBef>
                <a:spcPts val="0"/>
              </a:spcBef>
              <a:spcAft>
                <a:spcPts val="0"/>
              </a:spcAft>
              <a:buClr>
                <a:srgbClr val="000000"/>
              </a:buClr>
              <a:buSzPts val="2400"/>
              <a:buFont typeface="Arial"/>
              <a:buNone/>
            </a:pPr>
            <a:r>
              <a:rPr lang="ja" sz="2400" b="0" i="0" u="none" strike="noStrike" cap="none">
                <a:solidFill>
                  <a:srgbClr val="000000"/>
                </a:solidFill>
                <a:uFillTx/>
                <a:latin typeface="Arial"/>
                <a:ea typeface="Arial"/>
                <a:cs typeface="Arial"/>
                <a:sym typeface="Arial"/>
              </a:rPr>
              <a:t>体験型パッケージには、　　　闇雲に工夫を施せば良いというわけではない。</a:t>
            </a:r>
          </a:p>
        </p:txBody>
      </p:sp>
      <p:pic>
        <p:nvPicPr>
          <p:cNvPr id="272" name="Shape 272"/>
          <p:cNvPicPr preferRelativeResize="0"/>
          <p:nvPr/>
        </p:nvPicPr>
        <p:blipFill rotWithShape="1">
          <a:blip r:embed="rId3"/>
          <a:srcRect/>
          <a:stretch/>
        </p:blipFill>
        <p:spPr>
          <a:xfrm>
            <a:off x="6390600" y="3102675"/>
            <a:ext cx="1914250" cy="204082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Shape 277"/>
          <p:cNvSpPr>
            <a:spLocks/>
          </p:cNvSpPr>
          <p:nvPr/>
        </p:nvSpPr>
        <p:spPr>
          <a:xfrm>
            <a:off x="0" y="0"/>
            <a:ext cx="9144000" cy="1039800"/>
          </a:xfrm>
          <a:prstGeom prst="rect">
            <a:avLst/>
          </a:prstGeom>
          <a:solidFill>
            <a:srgbClr val="8DA9DB"/>
          </a:solidFill>
          <a:ln>
            <a:noFill/>
          </a:ln>
        </p:spPr>
        <p:txBody>
          <a:bodyPr wrap="square" lIns="91425" tIns="45700" rIns="91425" bIns="45700" anchor="ctr" anchorCtr="0">
            <a:noAutofit/>
          </a:bodyPr>
          <a:lstStyle/>
          <a:p>
            <a:pPr marL="0" marR="0" lvl="0" indent="-8890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uFillTx/>
              <a:latin typeface="Arial"/>
              <a:ea typeface="Arial"/>
              <a:cs typeface="Arial"/>
              <a:sym typeface="Arial"/>
            </a:endParaRPr>
          </a:p>
        </p:txBody>
      </p:sp>
      <p:sp>
        <p:nvSpPr>
          <p:cNvPr id="278" name="Shape 278"/>
          <p:cNvSpPr txBox="1">
            <a:spLocks noGrp="1"/>
          </p:cNvSpPr>
          <p:nvPr>
            <p:ph type="title"/>
          </p:nvPr>
        </p:nvSpPr>
        <p:spPr>
          <a:xfrm>
            <a:off x="0" y="45594"/>
            <a:ext cx="7886700" cy="994200"/>
          </a:xfrm>
          <a:prstGeom prst="rect">
            <a:avLst/>
          </a:prstGeom>
          <a:noFill/>
          <a:ln>
            <a:noFill/>
          </a:ln>
        </p:spPr>
        <p:txBody>
          <a:bodyPr wrap="square" lIns="91425" tIns="91425" rIns="91425" bIns="91425" anchor="ctr" anchorCtr="0">
            <a:noAutofit/>
          </a:bodyPr>
          <a:lstStyle/>
          <a:p>
            <a:pPr marL="0" marR="0" lvl="0" indent="-209550" algn="l" rtl="0">
              <a:lnSpc>
                <a:spcPct val="90000"/>
              </a:lnSpc>
              <a:spcBef>
                <a:spcPts val="0"/>
              </a:spcBef>
              <a:buClr>
                <a:schemeClr val="dk1"/>
              </a:buClr>
              <a:buSzPts val="3300"/>
              <a:buFont typeface="Arial"/>
              <a:buNone/>
            </a:pPr>
            <a:r>
              <a:rPr lang="ja">
                <a:solidFill>
                  <a:srgbClr val="FFFFFF"/>
                </a:solidFill>
                <a:uFillTx/>
              </a:rPr>
              <a:t>　</a:t>
            </a:r>
            <a:r>
              <a:rPr lang="ja" sz="3300" b="0" i="0" u="none" strike="noStrike" cap="none">
                <a:solidFill>
                  <a:srgbClr val="FFFFFF"/>
                </a:solidFill>
                <a:uFillTx/>
                <a:latin typeface="Arial"/>
                <a:ea typeface="Arial"/>
                <a:cs typeface="Arial"/>
                <a:sym typeface="Arial"/>
              </a:rPr>
              <a:t>研究目的</a:t>
            </a:r>
          </a:p>
        </p:txBody>
      </p:sp>
      <p:sp>
        <p:nvSpPr>
          <p:cNvPr id="279" name="Shape 279"/>
          <p:cNvSpPr txBox="1">
            <a:spLocks noGrp="1"/>
          </p:cNvSpPr>
          <p:nvPr>
            <p:ph type="sldNum" idx="12"/>
          </p:nvPr>
        </p:nvSpPr>
        <p:spPr>
          <a:xfrm>
            <a:off x="6457950" y="4767263"/>
            <a:ext cx="2057400" cy="273900"/>
          </a:xfrm>
          <a:prstGeom prst="rect">
            <a:avLst/>
          </a:prstGeom>
          <a:noFill/>
          <a:ln>
            <a:noFill/>
          </a:ln>
        </p:spPr>
        <p:txBody>
          <a:bodyPr wrap="square" lIns="91425" tIns="91425" rIns="91425" bIns="91425" anchor="ctr" anchorCtr="0">
            <a:noAutofit/>
          </a:bodyPr>
          <a:lstStyle/>
          <a:p>
            <a:pPr marL="0" marR="0" lvl="0" indent="-57150" algn="r" rtl="0">
              <a:lnSpc>
                <a:spcPct val="100000"/>
              </a:lnSpc>
              <a:spcBef>
                <a:spcPts val="0"/>
              </a:spcBef>
              <a:spcAft>
                <a:spcPts val="0"/>
              </a:spcAft>
              <a:buClr>
                <a:srgbClr val="888888"/>
              </a:buClr>
              <a:buSzPts val="900"/>
              <a:buFont typeface="Arial"/>
              <a:buNone/>
            </a:pPr>
            <a:fld id="{00000000-1234-1234-1234-123412341234}" type="slidenum">
              <a:rPr lang="en-US" altLang="ja" sz="900" b="0" i="0" u="none" strike="noStrike" cap="none">
                <a:solidFill>
                  <a:srgbClr val="888888"/>
                </a:solidFill>
                <a:uFillTx/>
                <a:latin typeface="Arial"/>
                <a:ea typeface="Arial"/>
                <a:cs typeface="Arial"/>
                <a:sym typeface="Arial"/>
              </a:rPr>
              <a:t>16</a:t>
            </a:fld>
            <a:endParaRPr lang="ja" sz="900" b="0" i="0" u="none" strike="noStrike" cap="none">
              <a:solidFill>
                <a:srgbClr val="888888"/>
              </a:solidFill>
              <a:uFillTx/>
              <a:latin typeface="Arial"/>
              <a:ea typeface="Arial"/>
              <a:cs typeface="Arial"/>
              <a:sym typeface="Arial"/>
            </a:endParaRPr>
          </a:p>
        </p:txBody>
      </p:sp>
      <p:sp>
        <p:nvSpPr>
          <p:cNvPr id="280" name="Shape 280"/>
          <p:cNvSpPr txBox="1">
            <a:spLocks/>
          </p:cNvSpPr>
          <p:nvPr/>
        </p:nvSpPr>
        <p:spPr>
          <a:xfrm>
            <a:off x="1314325" y="1774750"/>
            <a:ext cx="5593500" cy="1887300"/>
          </a:xfrm>
          <a:prstGeom prst="rect">
            <a:avLst/>
          </a:prstGeom>
          <a:noFill/>
          <a:ln>
            <a:noFill/>
          </a:ln>
        </p:spPr>
        <p:txBody>
          <a:bodyPr wrap="square" lIns="91425" tIns="91425" rIns="91425" bIns="91425" anchor="t" anchorCtr="0">
            <a:noAutofit/>
          </a:bodyPr>
          <a:lstStyle/>
          <a:p>
            <a:pPr marL="0" marR="0" lvl="0" indent="-190500" algn="l" rtl="0">
              <a:lnSpc>
                <a:spcPct val="100000"/>
              </a:lnSpc>
              <a:spcBef>
                <a:spcPts val="0"/>
              </a:spcBef>
              <a:spcAft>
                <a:spcPts val="0"/>
              </a:spcAft>
              <a:buClr>
                <a:srgbClr val="000000"/>
              </a:buClr>
              <a:buSzPts val="3000"/>
              <a:buFont typeface="Arial"/>
              <a:buNone/>
            </a:pPr>
            <a:r>
              <a:rPr lang="ja" sz="3000" b="0" i="0" u="none" strike="noStrike" cap="none">
                <a:solidFill>
                  <a:srgbClr val="000000"/>
                </a:solidFill>
                <a:uFillTx/>
                <a:latin typeface="Arial"/>
                <a:ea typeface="Arial"/>
                <a:cs typeface="Arial"/>
                <a:sym typeface="Arial"/>
              </a:rPr>
              <a:t>どういう条件下において、</a:t>
            </a:r>
          </a:p>
          <a:p>
            <a:pPr marL="0" marR="0" lvl="0" indent="-190500" algn="l" rtl="0">
              <a:lnSpc>
                <a:spcPct val="100000"/>
              </a:lnSpc>
              <a:spcBef>
                <a:spcPts val="0"/>
              </a:spcBef>
              <a:spcAft>
                <a:spcPts val="0"/>
              </a:spcAft>
              <a:buClr>
                <a:srgbClr val="000000"/>
              </a:buClr>
              <a:buSzPts val="3000"/>
              <a:buFont typeface="Arial"/>
              <a:buNone/>
            </a:pPr>
            <a:r>
              <a:rPr lang="ja" sz="3000" b="0" i="0" u="none" strike="noStrike" cap="none">
                <a:solidFill>
                  <a:srgbClr val="000000"/>
                </a:solidFill>
                <a:uFillTx/>
                <a:latin typeface="Arial"/>
                <a:ea typeface="Arial"/>
                <a:cs typeface="Arial"/>
                <a:sym typeface="Arial"/>
              </a:rPr>
              <a:t>体験型パッケージが</a:t>
            </a:r>
          </a:p>
          <a:p>
            <a:pPr marL="0" marR="0" lvl="0" indent="-190500" algn="l" rtl="0">
              <a:lnSpc>
                <a:spcPct val="100000"/>
              </a:lnSpc>
              <a:spcBef>
                <a:spcPts val="0"/>
              </a:spcBef>
              <a:spcAft>
                <a:spcPts val="0"/>
              </a:spcAft>
              <a:buClr>
                <a:srgbClr val="000000"/>
              </a:buClr>
              <a:buSzPts val="3000"/>
              <a:buFont typeface="Arial"/>
              <a:buNone/>
            </a:pPr>
            <a:r>
              <a:rPr lang="ja" sz="3000" b="0" i="0" u="none" strike="noStrike" cap="none">
                <a:solidFill>
                  <a:srgbClr val="000000"/>
                </a:solidFill>
                <a:uFillTx/>
                <a:latin typeface="Arial"/>
                <a:ea typeface="Arial"/>
                <a:cs typeface="Arial"/>
                <a:sym typeface="Arial"/>
              </a:rPr>
              <a:t>有効であるかを明らかにする。</a:t>
            </a:r>
          </a:p>
        </p:txBody>
      </p:sp>
      <p:pic>
        <p:nvPicPr>
          <p:cNvPr id="281" name="Shape 281"/>
          <p:cNvPicPr preferRelativeResize="0"/>
          <p:nvPr/>
        </p:nvPicPr>
        <p:blipFill rotWithShape="1">
          <a:blip r:embed="rId3"/>
          <a:srcRect/>
          <a:stretch/>
        </p:blipFill>
        <p:spPr>
          <a:xfrm>
            <a:off x="6000076" y="2329250"/>
            <a:ext cx="2783000" cy="262647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Shape 286"/>
          <p:cNvSpPr>
            <a:spLocks/>
          </p:cNvSpPr>
          <p:nvPr/>
        </p:nvSpPr>
        <p:spPr>
          <a:xfrm>
            <a:off x="0" y="0"/>
            <a:ext cx="9144000" cy="1039800"/>
          </a:xfrm>
          <a:prstGeom prst="rect">
            <a:avLst/>
          </a:prstGeom>
          <a:solidFill>
            <a:srgbClr val="8DA9DB"/>
          </a:solidFill>
          <a:ln>
            <a:noFill/>
          </a:ln>
        </p:spPr>
        <p:txBody>
          <a:bodyPr wrap="square" lIns="91425" tIns="45700" rIns="91425" bIns="45700" anchor="ctr" anchorCtr="0">
            <a:noAutofit/>
          </a:bodyPr>
          <a:lstStyle/>
          <a:p>
            <a:pPr marL="0" marR="0" lvl="0" indent="-8890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uFillTx/>
              <a:latin typeface="Arial"/>
              <a:ea typeface="Arial"/>
              <a:cs typeface="Arial"/>
              <a:sym typeface="Arial"/>
            </a:endParaRPr>
          </a:p>
        </p:txBody>
      </p:sp>
      <p:sp>
        <p:nvSpPr>
          <p:cNvPr id="287" name="Shape 287"/>
          <p:cNvSpPr txBox="1">
            <a:spLocks noGrp="1"/>
          </p:cNvSpPr>
          <p:nvPr>
            <p:ph type="title"/>
          </p:nvPr>
        </p:nvSpPr>
        <p:spPr>
          <a:xfrm>
            <a:off x="0" y="-2775"/>
            <a:ext cx="7886700" cy="994200"/>
          </a:xfrm>
          <a:prstGeom prst="rect">
            <a:avLst/>
          </a:prstGeom>
          <a:noFill/>
          <a:ln>
            <a:noFill/>
          </a:ln>
        </p:spPr>
        <p:txBody>
          <a:bodyPr wrap="square" lIns="91425" tIns="91425" rIns="91425" bIns="91425" anchor="ctr" anchorCtr="0">
            <a:noAutofit/>
          </a:bodyPr>
          <a:lstStyle/>
          <a:p>
            <a:pPr marL="0" marR="0" lvl="0" indent="-209550" algn="l" rtl="0">
              <a:lnSpc>
                <a:spcPct val="90000"/>
              </a:lnSpc>
              <a:spcBef>
                <a:spcPts val="0"/>
              </a:spcBef>
              <a:buClr>
                <a:schemeClr val="dk1"/>
              </a:buClr>
              <a:buSzPts val="3300"/>
              <a:buFont typeface="Arial"/>
              <a:buNone/>
            </a:pPr>
            <a:r>
              <a:rPr lang="ja">
                <a:solidFill>
                  <a:srgbClr val="FFFFFF"/>
                </a:solidFill>
                <a:uFillTx/>
              </a:rPr>
              <a:t>　</a:t>
            </a:r>
            <a:r>
              <a:rPr lang="ja" sz="3300" b="0" i="0" u="none" strike="noStrike" cap="none">
                <a:solidFill>
                  <a:srgbClr val="FFFFFF"/>
                </a:solidFill>
                <a:uFillTx/>
                <a:latin typeface="Arial"/>
                <a:ea typeface="Arial"/>
                <a:cs typeface="Arial"/>
                <a:sym typeface="Arial"/>
              </a:rPr>
              <a:t>研究目的</a:t>
            </a:r>
          </a:p>
        </p:txBody>
      </p:sp>
      <p:sp>
        <p:nvSpPr>
          <p:cNvPr id="288" name="Shape 288"/>
          <p:cNvSpPr txBox="1">
            <a:spLocks noGrp="1"/>
          </p:cNvSpPr>
          <p:nvPr>
            <p:ph type="sldNum" idx="12"/>
          </p:nvPr>
        </p:nvSpPr>
        <p:spPr>
          <a:xfrm>
            <a:off x="6457950" y="4767263"/>
            <a:ext cx="2057400" cy="273900"/>
          </a:xfrm>
          <a:prstGeom prst="rect">
            <a:avLst/>
          </a:prstGeom>
          <a:noFill/>
          <a:ln>
            <a:noFill/>
          </a:ln>
        </p:spPr>
        <p:txBody>
          <a:bodyPr wrap="square" lIns="91425" tIns="91425" rIns="91425" bIns="91425" anchor="ctr" anchorCtr="0">
            <a:noAutofit/>
          </a:bodyPr>
          <a:lstStyle/>
          <a:p>
            <a:pPr marL="0" marR="0" lvl="0" indent="-57150" algn="r" rtl="0">
              <a:lnSpc>
                <a:spcPct val="100000"/>
              </a:lnSpc>
              <a:spcBef>
                <a:spcPts val="0"/>
              </a:spcBef>
              <a:spcAft>
                <a:spcPts val="0"/>
              </a:spcAft>
              <a:buClr>
                <a:srgbClr val="888888"/>
              </a:buClr>
              <a:buSzPts val="900"/>
              <a:buFont typeface="Arial"/>
              <a:buNone/>
            </a:pPr>
            <a:fld id="{00000000-1234-1234-1234-123412341234}" type="slidenum">
              <a:rPr lang="en-US" altLang="ja" sz="900" b="0" i="0" u="none" strike="noStrike" cap="none">
                <a:solidFill>
                  <a:srgbClr val="888888"/>
                </a:solidFill>
                <a:uFillTx/>
                <a:latin typeface="Arial"/>
                <a:ea typeface="Arial"/>
                <a:cs typeface="Arial"/>
                <a:sym typeface="Arial"/>
              </a:rPr>
              <a:t>17</a:t>
            </a:fld>
            <a:endParaRPr lang="ja" sz="900" b="0" i="0" u="none" strike="noStrike" cap="none">
              <a:solidFill>
                <a:srgbClr val="888888"/>
              </a:solidFill>
              <a:uFillTx/>
              <a:latin typeface="Arial"/>
              <a:ea typeface="Arial"/>
              <a:cs typeface="Arial"/>
              <a:sym typeface="Arial"/>
            </a:endParaRPr>
          </a:p>
        </p:txBody>
      </p:sp>
      <p:sp>
        <p:nvSpPr>
          <p:cNvPr id="289" name="Shape 289"/>
          <p:cNvSpPr txBox="1">
            <a:spLocks/>
          </p:cNvSpPr>
          <p:nvPr/>
        </p:nvSpPr>
        <p:spPr>
          <a:xfrm>
            <a:off x="491450" y="1454375"/>
            <a:ext cx="8745300" cy="2022000"/>
          </a:xfrm>
          <a:prstGeom prst="rect">
            <a:avLst/>
          </a:prstGeom>
          <a:noFill/>
          <a:ln>
            <a:noFill/>
          </a:ln>
        </p:spPr>
        <p:txBody>
          <a:bodyPr wrap="square" lIns="91425" tIns="91425" rIns="91425" bIns="91425" anchor="t" anchorCtr="0">
            <a:noAutofit/>
          </a:bodyPr>
          <a:lstStyle/>
          <a:p>
            <a:pPr marL="0" marR="0" lvl="0" indent="-152400" algn="l" rtl="0">
              <a:lnSpc>
                <a:spcPct val="100000"/>
              </a:lnSpc>
              <a:spcBef>
                <a:spcPts val="0"/>
              </a:spcBef>
              <a:spcAft>
                <a:spcPts val="0"/>
              </a:spcAft>
              <a:buClr>
                <a:srgbClr val="000000"/>
              </a:buClr>
              <a:buSzPts val="2400"/>
              <a:buFont typeface="Arial"/>
              <a:buNone/>
            </a:pPr>
            <a:r>
              <a:rPr lang="ja" sz="2400" b="0" i="0" u="none" strike="noStrike" cap="none">
                <a:solidFill>
                  <a:srgbClr val="000000"/>
                </a:solidFill>
                <a:uFillTx/>
                <a:latin typeface="Arial"/>
                <a:ea typeface="Arial"/>
                <a:cs typeface="Arial"/>
                <a:sym typeface="Arial"/>
              </a:rPr>
              <a:t>ベタ付け景品と体験型パッケージから得られるベネフィット</a:t>
            </a:r>
          </a:p>
        </p:txBody>
      </p:sp>
      <p:sp>
        <p:nvSpPr>
          <p:cNvPr id="290" name="Shape 290"/>
          <p:cNvSpPr>
            <a:spLocks/>
          </p:cNvSpPr>
          <p:nvPr/>
        </p:nvSpPr>
        <p:spPr>
          <a:xfrm>
            <a:off x="537650" y="2259900"/>
            <a:ext cx="2673600" cy="623700"/>
          </a:xfrm>
          <a:prstGeom prst="flowChartAlternateProcess">
            <a:avLst/>
          </a:prstGeom>
          <a:solidFill>
            <a:srgbClr val="9FC5E8"/>
          </a:solidFill>
          <a:ln w="9525" cap="flat" cmpd="sng">
            <a:solidFill>
              <a:srgbClr val="FFFFFF"/>
            </a:solidFill>
            <a:prstDash val="solid"/>
            <a:round/>
            <a:headEnd type="none" w="med" len="med"/>
            <a:tailEnd type="none" w="med" len="med"/>
          </a:ln>
        </p:spPr>
        <p:txBody>
          <a:bodyPr wrap="square" lIns="91425" tIns="91425" rIns="91425" bIns="91425" anchor="ctr" anchorCtr="0">
            <a:noAutofit/>
          </a:bodyPr>
          <a:lstStyle/>
          <a:p>
            <a:pPr marL="0" marR="0" lvl="0" indent="-152400" algn="l" rtl="0">
              <a:lnSpc>
                <a:spcPct val="100000"/>
              </a:lnSpc>
              <a:spcBef>
                <a:spcPts val="0"/>
              </a:spcBef>
              <a:spcAft>
                <a:spcPts val="0"/>
              </a:spcAft>
              <a:buClr>
                <a:srgbClr val="FFFFFF"/>
              </a:buClr>
              <a:buSzPts val="2400"/>
              <a:buFont typeface="Arial"/>
              <a:buNone/>
            </a:pPr>
            <a:r>
              <a:rPr lang="ja" sz="2400" b="0" i="0" u="none" strike="noStrike" cap="none">
                <a:solidFill>
                  <a:srgbClr val="FFFFFF"/>
                </a:solidFill>
                <a:uFillTx/>
                <a:latin typeface="Arial"/>
                <a:ea typeface="Arial"/>
                <a:cs typeface="Arial"/>
                <a:sym typeface="Arial"/>
              </a:rPr>
              <a:t>　ベタ付け景品</a:t>
            </a:r>
          </a:p>
        </p:txBody>
      </p:sp>
      <p:sp>
        <p:nvSpPr>
          <p:cNvPr id="291" name="Shape 291"/>
          <p:cNvSpPr txBox="1">
            <a:spLocks/>
          </p:cNvSpPr>
          <p:nvPr/>
        </p:nvSpPr>
        <p:spPr>
          <a:xfrm>
            <a:off x="1437575" y="1781875"/>
            <a:ext cx="6470400" cy="754800"/>
          </a:xfrm>
          <a:prstGeom prst="rect">
            <a:avLst/>
          </a:prstGeom>
          <a:noFill/>
          <a:ln>
            <a:noFill/>
          </a:ln>
        </p:spPr>
        <p:txBody>
          <a:bodyPr wrap="square" lIns="91425" tIns="91425" rIns="91425" bIns="91425" anchor="t" anchorCtr="0">
            <a:noAutofit/>
          </a:bodyPr>
          <a:lstStyle/>
          <a:p>
            <a:pPr marL="0" marR="0" lvl="0" indent="-8890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uFillTx/>
              <a:latin typeface="Arial"/>
              <a:ea typeface="Arial"/>
              <a:cs typeface="Arial"/>
              <a:sym typeface="Arial"/>
            </a:endParaRPr>
          </a:p>
        </p:txBody>
      </p:sp>
      <p:sp>
        <p:nvSpPr>
          <p:cNvPr id="292" name="Shape 292"/>
          <p:cNvSpPr>
            <a:spLocks/>
          </p:cNvSpPr>
          <p:nvPr/>
        </p:nvSpPr>
        <p:spPr>
          <a:xfrm>
            <a:off x="5012375" y="2238775"/>
            <a:ext cx="3089400" cy="623700"/>
          </a:xfrm>
          <a:prstGeom prst="flowChartAlternateProcess">
            <a:avLst/>
          </a:prstGeom>
          <a:solidFill>
            <a:srgbClr val="EA9999"/>
          </a:solidFill>
          <a:ln w="9525" cap="flat" cmpd="sng">
            <a:solidFill>
              <a:srgbClr val="F4CCCC"/>
            </a:solidFill>
            <a:prstDash val="solid"/>
            <a:round/>
            <a:headEnd type="none" w="med" len="med"/>
            <a:tailEnd type="none" w="med" len="med"/>
          </a:ln>
        </p:spPr>
        <p:txBody>
          <a:bodyPr wrap="square" lIns="91425" tIns="91425" rIns="91425" bIns="91425" anchor="ctr" anchorCtr="0">
            <a:noAutofit/>
          </a:bodyPr>
          <a:lstStyle/>
          <a:p>
            <a:pPr marL="0" marR="0" lvl="0" indent="-152400" algn="l" rtl="0">
              <a:lnSpc>
                <a:spcPct val="100000"/>
              </a:lnSpc>
              <a:spcBef>
                <a:spcPts val="0"/>
              </a:spcBef>
              <a:spcAft>
                <a:spcPts val="0"/>
              </a:spcAft>
              <a:buClr>
                <a:schemeClr val="lt1"/>
              </a:buClr>
              <a:buSzPts val="2400"/>
              <a:buFont typeface="Arial"/>
              <a:buNone/>
            </a:pPr>
            <a:r>
              <a:rPr lang="ja" sz="2400" b="0" i="0" u="none" strike="noStrike" cap="none">
                <a:solidFill>
                  <a:schemeClr val="lt1"/>
                </a:solidFill>
                <a:uFillTx/>
                <a:latin typeface="Arial"/>
                <a:ea typeface="Arial"/>
                <a:cs typeface="Arial"/>
                <a:sym typeface="Arial"/>
              </a:rPr>
              <a:t>　体験型パッケージ</a:t>
            </a:r>
          </a:p>
        </p:txBody>
      </p:sp>
      <p:sp>
        <p:nvSpPr>
          <p:cNvPr id="293" name="Shape 293"/>
          <p:cNvSpPr txBox="1">
            <a:spLocks/>
          </p:cNvSpPr>
          <p:nvPr/>
        </p:nvSpPr>
        <p:spPr>
          <a:xfrm>
            <a:off x="583850" y="2942900"/>
            <a:ext cx="2581200" cy="1471800"/>
          </a:xfrm>
          <a:prstGeom prst="rect">
            <a:avLst/>
          </a:prstGeom>
          <a:noFill/>
          <a:ln>
            <a:noFill/>
          </a:ln>
        </p:spPr>
        <p:txBody>
          <a:bodyPr wrap="square" lIns="91425" tIns="91425" rIns="91425" bIns="91425" anchor="t" anchorCtr="0">
            <a:noAutofit/>
          </a:bodyPr>
          <a:lstStyle/>
          <a:p>
            <a:pPr marL="0" marR="0" lvl="0" indent="-88900" algn="l" rtl="0">
              <a:lnSpc>
                <a:spcPct val="100000"/>
              </a:lnSpc>
              <a:spcBef>
                <a:spcPts val="0"/>
              </a:spcBef>
              <a:spcAft>
                <a:spcPts val="0"/>
              </a:spcAft>
              <a:buClr>
                <a:srgbClr val="000000"/>
              </a:buClr>
              <a:buSzPts val="1400"/>
              <a:buFont typeface="Arial"/>
              <a:buNone/>
            </a:pPr>
            <a:r>
              <a:rPr lang="ja" sz="1400" b="0" i="0" u="none" strike="noStrike" cap="none">
                <a:solidFill>
                  <a:srgbClr val="000000"/>
                </a:solidFill>
                <a:uFillTx/>
                <a:latin typeface="Arial"/>
                <a:ea typeface="Arial"/>
                <a:cs typeface="Arial"/>
                <a:sym typeface="Arial"/>
              </a:rPr>
              <a:t>　　 おまけが欲しい</a:t>
            </a:r>
          </a:p>
          <a:p>
            <a:pPr marL="0" marR="0" lvl="0" indent="-88900" algn="l" rtl="0">
              <a:lnSpc>
                <a:spcPct val="100000"/>
              </a:lnSpc>
              <a:spcBef>
                <a:spcPts val="0"/>
              </a:spcBef>
              <a:spcAft>
                <a:spcPts val="0"/>
              </a:spcAft>
              <a:buClr>
                <a:srgbClr val="000000"/>
              </a:buClr>
              <a:buSzPts val="1400"/>
              <a:buFont typeface="Arial"/>
              <a:buNone/>
            </a:pPr>
            <a:r>
              <a:rPr lang="ja" sz="1400" b="0" i="0" u="none" strike="noStrike" cap="none">
                <a:solidFill>
                  <a:srgbClr val="000000"/>
                </a:solidFill>
                <a:uFillTx/>
                <a:latin typeface="Arial"/>
                <a:ea typeface="Arial"/>
                <a:cs typeface="Arial"/>
                <a:sym typeface="Arial"/>
              </a:rPr>
              <a:t>　　　　　 ↓</a:t>
            </a:r>
          </a:p>
          <a:p>
            <a:pPr marL="0" marR="0" lvl="0" indent="-88900" algn="l" rtl="0">
              <a:lnSpc>
                <a:spcPct val="100000"/>
              </a:lnSpc>
              <a:spcBef>
                <a:spcPts val="0"/>
              </a:spcBef>
              <a:spcAft>
                <a:spcPts val="0"/>
              </a:spcAft>
              <a:buClr>
                <a:srgbClr val="000000"/>
              </a:buClr>
              <a:buSzPts val="1400"/>
              <a:buFont typeface="Arial"/>
              <a:buNone/>
            </a:pPr>
            <a:r>
              <a:rPr lang="ja" sz="1400" b="0" i="0" u="none" strike="noStrike" cap="none">
                <a:solidFill>
                  <a:srgbClr val="000000"/>
                </a:solidFill>
                <a:uFillTx/>
                <a:latin typeface="Arial"/>
                <a:ea typeface="Arial"/>
                <a:cs typeface="Arial"/>
                <a:sym typeface="Arial"/>
              </a:rPr>
              <a:t>  　　 商品を購入する</a:t>
            </a:r>
          </a:p>
          <a:p>
            <a:pPr marL="0" marR="0" lvl="0" indent="-88900" algn="l" rtl="0">
              <a:lnSpc>
                <a:spcPct val="100000"/>
              </a:lnSpc>
              <a:spcBef>
                <a:spcPts val="0"/>
              </a:spcBef>
              <a:spcAft>
                <a:spcPts val="0"/>
              </a:spcAft>
              <a:buClr>
                <a:srgbClr val="000000"/>
              </a:buClr>
              <a:buSzPts val="1400"/>
              <a:buFont typeface="Arial"/>
              <a:buNone/>
            </a:pPr>
            <a:r>
              <a:rPr lang="ja" sz="1400" b="0" i="0" u="none" strike="noStrike" cap="none">
                <a:solidFill>
                  <a:srgbClr val="000000"/>
                </a:solidFill>
                <a:uFillTx/>
                <a:latin typeface="Arial"/>
                <a:ea typeface="Arial"/>
                <a:cs typeface="Arial"/>
                <a:sym typeface="Arial"/>
              </a:rPr>
              <a:t>　　　　　　↓</a:t>
            </a:r>
          </a:p>
          <a:p>
            <a:pPr marL="0" marR="0" lvl="0" indent="-88900" algn="l" rtl="0">
              <a:lnSpc>
                <a:spcPct val="100000"/>
              </a:lnSpc>
              <a:spcBef>
                <a:spcPts val="0"/>
              </a:spcBef>
              <a:spcAft>
                <a:spcPts val="0"/>
              </a:spcAft>
              <a:buClr>
                <a:srgbClr val="000000"/>
              </a:buClr>
              <a:buSzPts val="1400"/>
              <a:buFont typeface="Arial"/>
              <a:buNone/>
            </a:pPr>
            <a:r>
              <a:rPr lang="ja" sz="1400" b="0" i="0" u="none" strike="noStrike" cap="none">
                <a:solidFill>
                  <a:srgbClr val="000000"/>
                </a:solidFill>
                <a:uFillTx/>
                <a:latin typeface="Arial"/>
                <a:ea typeface="Arial"/>
                <a:cs typeface="Arial"/>
                <a:sym typeface="Arial"/>
              </a:rPr>
              <a:t>　　使用する・集める</a:t>
            </a:r>
          </a:p>
          <a:p>
            <a:pPr marL="0" marR="0" lvl="0" indent="-8890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uFillTx/>
              <a:latin typeface="Arial"/>
              <a:ea typeface="Arial"/>
              <a:cs typeface="Arial"/>
              <a:sym typeface="Arial"/>
            </a:endParaRPr>
          </a:p>
        </p:txBody>
      </p:sp>
      <p:sp>
        <p:nvSpPr>
          <p:cNvPr id="294" name="Shape 294"/>
          <p:cNvSpPr txBox="1">
            <a:spLocks/>
          </p:cNvSpPr>
          <p:nvPr/>
        </p:nvSpPr>
        <p:spPr>
          <a:xfrm>
            <a:off x="5012375" y="3045325"/>
            <a:ext cx="3448800" cy="1617900"/>
          </a:xfrm>
          <a:prstGeom prst="rect">
            <a:avLst/>
          </a:prstGeom>
          <a:noFill/>
          <a:ln>
            <a:noFill/>
          </a:ln>
        </p:spPr>
        <p:txBody>
          <a:bodyPr wrap="square" lIns="91425" tIns="91425" rIns="91425" bIns="91425" anchor="t" anchorCtr="0">
            <a:noAutofit/>
          </a:bodyPr>
          <a:lstStyle/>
          <a:p>
            <a:pPr marL="0" marR="0" lvl="0" indent="-88900" algn="l" rtl="0">
              <a:lnSpc>
                <a:spcPct val="100000"/>
              </a:lnSpc>
              <a:spcBef>
                <a:spcPts val="0"/>
              </a:spcBef>
              <a:spcAft>
                <a:spcPts val="0"/>
              </a:spcAft>
              <a:buClr>
                <a:srgbClr val="000000"/>
              </a:buClr>
              <a:buSzPts val="1400"/>
              <a:buFont typeface="Arial"/>
              <a:buNone/>
            </a:pPr>
            <a:r>
              <a:rPr lang="ja" sz="1400" b="0" i="0" u="none" strike="noStrike" cap="none">
                <a:solidFill>
                  <a:srgbClr val="000000"/>
                </a:solidFill>
                <a:uFillTx/>
                <a:latin typeface="Arial"/>
                <a:ea typeface="Arial"/>
                <a:cs typeface="Arial"/>
                <a:sym typeface="Arial"/>
              </a:rPr>
              <a:t>　　　　　体験したい</a:t>
            </a:r>
          </a:p>
          <a:p>
            <a:pPr marL="0" marR="0" lvl="0" indent="-88900" algn="l" rtl="0">
              <a:lnSpc>
                <a:spcPct val="100000"/>
              </a:lnSpc>
              <a:spcBef>
                <a:spcPts val="0"/>
              </a:spcBef>
              <a:spcAft>
                <a:spcPts val="0"/>
              </a:spcAft>
              <a:buClr>
                <a:srgbClr val="000000"/>
              </a:buClr>
              <a:buSzPts val="1400"/>
              <a:buFont typeface="Arial"/>
              <a:buNone/>
            </a:pPr>
            <a:r>
              <a:rPr lang="ja" sz="1400" b="0" i="0" u="none" strike="noStrike" cap="none">
                <a:solidFill>
                  <a:srgbClr val="000000"/>
                </a:solidFill>
                <a:uFillTx/>
                <a:latin typeface="Arial"/>
                <a:ea typeface="Arial"/>
                <a:cs typeface="Arial"/>
                <a:sym typeface="Arial"/>
              </a:rPr>
              <a:t>　　　　　　　↓</a:t>
            </a:r>
          </a:p>
          <a:p>
            <a:pPr marL="0" marR="0" lvl="0" indent="-88900" algn="l" rtl="0">
              <a:lnSpc>
                <a:spcPct val="100000"/>
              </a:lnSpc>
              <a:spcBef>
                <a:spcPts val="0"/>
              </a:spcBef>
              <a:spcAft>
                <a:spcPts val="0"/>
              </a:spcAft>
              <a:buClr>
                <a:srgbClr val="000000"/>
              </a:buClr>
              <a:buSzPts val="1400"/>
              <a:buFont typeface="Arial"/>
              <a:buNone/>
            </a:pPr>
            <a:r>
              <a:rPr lang="ja" sz="1400" b="0" i="0" u="none" strike="noStrike" cap="none">
                <a:solidFill>
                  <a:srgbClr val="000000"/>
                </a:solidFill>
                <a:uFillTx/>
                <a:latin typeface="Arial"/>
                <a:ea typeface="Arial"/>
                <a:cs typeface="Arial"/>
                <a:sym typeface="Arial"/>
              </a:rPr>
              <a:t>　　　　商品を購入する</a:t>
            </a:r>
          </a:p>
          <a:p>
            <a:pPr marL="0" marR="0" lvl="0" indent="-88900" algn="l" rtl="0">
              <a:lnSpc>
                <a:spcPct val="100000"/>
              </a:lnSpc>
              <a:spcBef>
                <a:spcPts val="0"/>
              </a:spcBef>
              <a:spcAft>
                <a:spcPts val="0"/>
              </a:spcAft>
              <a:buClr>
                <a:srgbClr val="000000"/>
              </a:buClr>
              <a:buSzPts val="1400"/>
              <a:buFont typeface="Arial"/>
              <a:buNone/>
            </a:pPr>
            <a:r>
              <a:rPr lang="ja" sz="1400" b="0" i="0" u="none" strike="noStrike" cap="none">
                <a:solidFill>
                  <a:srgbClr val="000000"/>
                </a:solidFill>
                <a:uFillTx/>
                <a:latin typeface="Arial"/>
                <a:ea typeface="Arial"/>
                <a:cs typeface="Arial"/>
                <a:sym typeface="Arial"/>
              </a:rPr>
              <a:t>　　　　　　　↓</a:t>
            </a:r>
          </a:p>
          <a:p>
            <a:pPr marL="0" marR="0" lvl="0" indent="-88900" algn="l" rtl="0">
              <a:lnSpc>
                <a:spcPct val="100000"/>
              </a:lnSpc>
              <a:spcBef>
                <a:spcPts val="0"/>
              </a:spcBef>
              <a:spcAft>
                <a:spcPts val="0"/>
              </a:spcAft>
              <a:buClr>
                <a:srgbClr val="000000"/>
              </a:buClr>
              <a:buSzPts val="1400"/>
              <a:buFont typeface="Arial"/>
              <a:buNone/>
            </a:pPr>
            <a:r>
              <a:rPr lang="ja" sz="1400" b="0" i="0" u="none" strike="noStrike" cap="none">
                <a:solidFill>
                  <a:srgbClr val="000000"/>
                </a:solidFill>
                <a:uFillTx/>
                <a:latin typeface="Arial"/>
                <a:ea typeface="Arial"/>
                <a:cs typeface="Arial"/>
                <a:sym typeface="Arial"/>
              </a:rPr>
              <a:t>　　　　　　体験する</a:t>
            </a:r>
          </a:p>
          <a:p>
            <a:pPr marL="0" marR="0" lvl="0" indent="-88900" algn="l" rtl="0">
              <a:lnSpc>
                <a:spcPct val="100000"/>
              </a:lnSpc>
              <a:spcBef>
                <a:spcPts val="0"/>
              </a:spcBef>
              <a:spcAft>
                <a:spcPts val="0"/>
              </a:spcAft>
              <a:buClr>
                <a:srgbClr val="000000"/>
              </a:buClr>
              <a:buSzPts val="1400"/>
              <a:buFont typeface="Arial"/>
              <a:buNone/>
            </a:pPr>
            <a:r>
              <a:rPr lang="ja" sz="1400" b="0" i="0" u="none" strike="noStrike" cap="none">
                <a:solidFill>
                  <a:srgbClr val="000000"/>
                </a:solidFill>
                <a:uFillTx/>
                <a:latin typeface="Arial"/>
                <a:ea typeface="Arial"/>
                <a:cs typeface="Arial"/>
                <a:sym typeface="Arial"/>
              </a:rPr>
              <a:t>　　　　</a:t>
            </a:r>
          </a:p>
          <a:p>
            <a:pPr marL="0" marR="0" lvl="0" indent="-8890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uFillTx/>
              <a:latin typeface="Arial"/>
              <a:ea typeface="Arial"/>
              <a:cs typeface="Arial"/>
              <a:sym typeface="Arial"/>
            </a:endParaRPr>
          </a:p>
        </p:txBody>
      </p:sp>
      <p:sp>
        <p:nvSpPr>
          <p:cNvPr id="295" name="Shape 295"/>
          <p:cNvSpPr txBox="1">
            <a:spLocks/>
          </p:cNvSpPr>
          <p:nvPr/>
        </p:nvSpPr>
        <p:spPr>
          <a:xfrm rot="-2700000">
            <a:off x="2202422" y="3732297"/>
            <a:ext cx="1392859" cy="393717"/>
          </a:xfrm>
          <a:prstGeom prst="rect">
            <a:avLst/>
          </a:prstGeom>
          <a:noFill/>
          <a:ln>
            <a:noFill/>
          </a:ln>
        </p:spPr>
        <p:txBody>
          <a:bodyPr wrap="square" lIns="91425" tIns="91425" rIns="91425" bIns="91425" anchor="t" anchorCtr="0">
            <a:noAutofit/>
          </a:bodyPr>
          <a:lstStyle/>
          <a:p>
            <a:pPr marL="0" marR="0" lvl="0" indent="-88900" algn="l" rtl="0">
              <a:lnSpc>
                <a:spcPct val="100000"/>
              </a:lnSpc>
              <a:spcBef>
                <a:spcPts val="0"/>
              </a:spcBef>
              <a:spcAft>
                <a:spcPts val="0"/>
              </a:spcAft>
              <a:buClr>
                <a:srgbClr val="000000"/>
              </a:buClr>
              <a:buSzPts val="1400"/>
              <a:buFont typeface="Arial"/>
              <a:buNone/>
            </a:pPr>
            <a:r>
              <a:rPr lang="ja" sz="1400" b="0" i="0" u="none" strike="noStrike" cap="none">
                <a:solidFill>
                  <a:srgbClr val="000000"/>
                </a:solidFill>
                <a:uFillTx/>
                <a:latin typeface="Arial"/>
                <a:ea typeface="Arial"/>
                <a:cs typeface="Arial"/>
                <a:sym typeface="Arial"/>
              </a:rPr>
              <a:t>↓</a:t>
            </a:r>
          </a:p>
        </p:txBody>
      </p:sp>
      <p:sp>
        <p:nvSpPr>
          <p:cNvPr id="296" name="Shape 296"/>
          <p:cNvSpPr txBox="1">
            <a:spLocks/>
          </p:cNvSpPr>
          <p:nvPr/>
        </p:nvSpPr>
        <p:spPr>
          <a:xfrm rot="1587342">
            <a:off x="5425295" y="4173669"/>
            <a:ext cx="1265304" cy="1621914"/>
          </a:xfrm>
          <a:prstGeom prst="rect">
            <a:avLst/>
          </a:prstGeom>
          <a:noFill/>
          <a:ln>
            <a:noFill/>
          </a:ln>
        </p:spPr>
        <p:txBody>
          <a:bodyPr wrap="square" lIns="91425" tIns="91425" rIns="91425" bIns="91425" anchor="t" anchorCtr="0">
            <a:noAutofit/>
          </a:bodyPr>
          <a:lstStyle/>
          <a:p>
            <a:pPr marL="0" marR="0" lvl="0" indent="-88900" algn="l" rtl="0">
              <a:lnSpc>
                <a:spcPct val="100000"/>
              </a:lnSpc>
              <a:spcBef>
                <a:spcPts val="0"/>
              </a:spcBef>
              <a:spcAft>
                <a:spcPts val="0"/>
              </a:spcAft>
              <a:buClr>
                <a:srgbClr val="000000"/>
              </a:buClr>
              <a:buSzPts val="1400"/>
              <a:buFont typeface="Arial"/>
              <a:buNone/>
            </a:pPr>
            <a:r>
              <a:rPr lang="ja" sz="1400" b="0" i="0" u="none" strike="noStrike" cap="none">
                <a:solidFill>
                  <a:srgbClr val="000000"/>
                </a:solidFill>
                <a:uFillTx/>
                <a:latin typeface="Arial"/>
                <a:ea typeface="Arial"/>
                <a:cs typeface="Arial"/>
                <a:sym typeface="Arial"/>
              </a:rPr>
              <a:t>↓</a:t>
            </a:r>
          </a:p>
        </p:txBody>
      </p:sp>
      <p:sp>
        <p:nvSpPr>
          <p:cNvPr id="297" name="Shape 297"/>
          <p:cNvSpPr>
            <a:spLocks/>
          </p:cNvSpPr>
          <p:nvPr/>
        </p:nvSpPr>
        <p:spPr>
          <a:xfrm>
            <a:off x="3209602" y="3457326"/>
            <a:ext cx="2070000" cy="1527300"/>
          </a:xfrm>
          <a:prstGeom prst="heart">
            <a:avLst/>
          </a:prstGeom>
          <a:solidFill>
            <a:srgbClr val="C27BA0"/>
          </a:solidFill>
          <a:ln w="9525" cap="flat" cmpd="sng">
            <a:solidFill>
              <a:srgbClr val="FFFFFF"/>
            </a:solidFill>
            <a:prstDash val="solid"/>
            <a:round/>
            <a:headEnd type="none" w="med" len="med"/>
            <a:tailEnd type="none" w="med" len="med"/>
          </a:ln>
        </p:spPr>
        <p:txBody>
          <a:bodyPr wrap="square" lIns="91425" tIns="91425" rIns="91425" bIns="91425" anchor="ctr" anchorCtr="0">
            <a:noAutofit/>
          </a:bodyPr>
          <a:lstStyle/>
          <a:p>
            <a:pPr marL="0" marR="0" lvl="0" indent="-8890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uFillTx/>
              <a:latin typeface="Arial"/>
              <a:ea typeface="Arial"/>
              <a:cs typeface="Arial"/>
              <a:sym typeface="Arial"/>
            </a:endParaRPr>
          </a:p>
        </p:txBody>
      </p:sp>
      <p:sp>
        <p:nvSpPr>
          <p:cNvPr id="298" name="Shape 298"/>
          <p:cNvSpPr txBox="1">
            <a:spLocks/>
          </p:cNvSpPr>
          <p:nvPr/>
        </p:nvSpPr>
        <p:spPr>
          <a:xfrm>
            <a:off x="3282935" y="3939333"/>
            <a:ext cx="2673600" cy="821400"/>
          </a:xfrm>
          <a:prstGeom prst="rect">
            <a:avLst/>
          </a:prstGeom>
          <a:noFill/>
          <a:ln>
            <a:noFill/>
          </a:ln>
        </p:spPr>
        <p:txBody>
          <a:bodyPr wrap="square" lIns="91425" tIns="91425" rIns="91425" bIns="91425" anchor="t" anchorCtr="0">
            <a:noAutofit/>
          </a:bodyPr>
          <a:lstStyle/>
          <a:p>
            <a:pPr marL="0" marR="0" lvl="0" indent="-114300" algn="l" rtl="0">
              <a:lnSpc>
                <a:spcPct val="100000"/>
              </a:lnSpc>
              <a:spcBef>
                <a:spcPts val="0"/>
              </a:spcBef>
              <a:spcAft>
                <a:spcPts val="0"/>
              </a:spcAft>
              <a:buClr>
                <a:srgbClr val="FFFFFF"/>
              </a:buClr>
              <a:buSzPts val="1800"/>
              <a:buFont typeface="Arial"/>
              <a:buNone/>
            </a:pPr>
            <a:r>
              <a:rPr lang="ja" sz="1800" b="0" i="0" u="none" strike="noStrike" cap="none">
                <a:solidFill>
                  <a:srgbClr val="FFFFFF"/>
                </a:solidFill>
                <a:uFillTx/>
                <a:latin typeface="Arial"/>
                <a:ea typeface="Arial"/>
                <a:cs typeface="Arial"/>
                <a:sym typeface="Arial"/>
              </a:rPr>
              <a:t>楽しい・ワクワク</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Shape 303"/>
          <p:cNvSpPr>
            <a:spLocks/>
          </p:cNvSpPr>
          <p:nvPr/>
        </p:nvSpPr>
        <p:spPr>
          <a:xfrm>
            <a:off x="0" y="0"/>
            <a:ext cx="9144000" cy="1039800"/>
          </a:xfrm>
          <a:prstGeom prst="rect">
            <a:avLst/>
          </a:prstGeom>
          <a:solidFill>
            <a:srgbClr val="8DA9DB"/>
          </a:solidFill>
          <a:ln>
            <a:noFill/>
          </a:ln>
        </p:spPr>
        <p:txBody>
          <a:bodyPr wrap="square" lIns="91425" tIns="45700" rIns="91425" bIns="45700" anchor="ctr" anchorCtr="0">
            <a:noAutofit/>
          </a:bodyPr>
          <a:lstStyle/>
          <a:p>
            <a:pPr marL="0" marR="0" lvl="0" indent="-8890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uFillTx/>
              <a:latin typeface="Arial"/>
              <a:ea typeface="Arial"/>
              <a:cs typeface="Arial"/>
              <a:sym typeface="Arial"/>
            </a:endParaRPr>
          </a:p>
        </p:txBody>
      </p:sp>
      <p:sp>
        <p:nvSpPr>
          <p:cNvPr id="304" name="Shape 304"/>
          <p:cNvSpPr txBox="1">
            <a:spLocks noGrp="1"/>
          </p:cNvSpPr>
          <p:nvPr>
            <p:ph type="title"/>
          </p:nvPr>
        </p:nvSpPr>
        <p:spPr>
          <a:xfrm>
            <a:off x="0" y="22794"/>
            <a:ext cx="7886700" cy="994200"/>
          </a:xfrm>
          <a:prstGeom prst="rect">
            <a:avLst/>
          </a:prstGeom>
          <a:noFill/>
          <a:ln>
            <a:noFill/>
          </a:ln>
        </p:spPr>
        <p:txBody>
          <a:bodyPr wrap="square" lIns="91425" tIns="91425" rIns="91425" bIns="91425" anchor="ctr" anchorCtr="0">
            <a:noAutofit/>
          </a:bodyPr>
          <a:lstStyle/>
          <a:p>
            <a:pPr marL="0" marR="0" lvl="0" indent="-209550" algn="l" rtl="0">
              <a:lnSpc>
                <a:spcPct val="90000"/>
              </a:lnSpc>
              <a:spcBef>
                <a:spcPts val="0"/>
              </a:spcBef>
              <a:buClr>
                <a:schemeClr val="dk1"/>
              </a:buClr>
              <a:buSzPts val="3300"/>
              <a:buFont typeface="Arial"/>
              <a:buNone/>
            </a:pPr>
            <a:r>
              <a:rPr lang="ja">
                <a:solidFill>
                  <a:srgbClr val="FFFFFF"/>
                </a:solidFill>
                <a:uFillTx/>
              </a:rPr>
              <a:t>　</a:t>
            </a:r>
            <a:r>
              <a:rPr lang="ja" sz="3300" b="0" i="0" u="none" strike="noStrike" cap="none">
                <a:solidFill>
                  <a:srgbClr val="FFFFFF"/>
                </a:solidFill>
                <a:uFillTx/>
                <a:latin typeface="Arial"/>
                <a:ea typeface="Arial"/>
                <a:cs typeface="Arial"/>
                <a:sym typeface="Arial"/>
              </a:rPr>
              <a:t>先行研究</a:t>
            </a:r>
          </a:p>
        </p:txBody>
      </p:sp>
      <p:sp>
        <p:nvSpPr>
          <p:cNvPr id="305" name="Shape 305"/>
          <p:cNvSpPr txBox="1">
            <a:spLocks noGrp="1"/>
          </p:cNvSpPr>
          <p:nvPr>
            <p:ph type="sldNum" idx="12"/>
          </p:nvPr>
        </p:nvSpPr>
        <p:spPr>
          <a:xfrm>
            <a:off x="6457950" y="4767263"/>
            <a:ext cx="2057400" cy="273900"/>
          </a:xfrm>
          <a:prstGeom prst="rect">
            <a:avLst/>
          </a:prstGeom>
          <a:noFill/>
          <a:ln>
            <a:noFill/>
          </a:ln>
        </p:spPr>
        <p:txBody>
          <a:bodyPr wrap="square" lIns="91425" tIns="91425" rIns="91425" bIns="91425" anchor="ctr" anchorCtr="0">
            <a:noAutofit/>
          </a:bodyPr>
          <a:lstStyle/>
          <a:p>
            <a:pPr marL="0" marR="0" lvl="0" indent="-57150" algn="r" rtl="0">
              <a:lnSpc>
                <a:spcPct val="100000"/>
              </a:lnSpc>
              <a:spcBef>
                <a:spcPts val="0"/>
              </a:spcBef>
              <a:spcAft>
                <a:spcPts val="0"/>
              </a:spcAft>
              <a:buClr>
                <a:srgbClr val="888888"/>
              </a:buClr>
              <a:buSzPts val="900"/>
              <a:buFont typeface="Arial"/>
              <a:buNone/>
            </a:pPr>
            <a:fld id="{00000000-1234-1234-1234-123412341234}" type="slidenum">
              <a:rPr lang="en-US" altLang="ja" sz="900" b="0" i="0" u="none" strike="noStrike" cap="none">
                <a:solidFill>
                  <a:srgbClr val="888888"/>
                </a:solidFill>
                <a:uFillTx/>
                <a:latin typeface="Arial"/>
                <a:ea typeface="Arial"/>
                <a:cs typeface="Arial"/>
                <a:sym typeface="Arial"/>
              </a:rPr>
              <a:t>18</a:t>
            </a:fld>
            <a:endParaRPr lang="ja" sz="900" b="0" i="0" u="none" strike="noStrike" cap="none">
              <a:solidFill>
                <a:srgbClr val="888888"/>
              </a:solidFill>
              <a:uFillTx/>
              <a:latin typeface="Arial"/>
              <a:ea typeface="Arial"/>
              <a:cs typeface="Arial"/>
              <a:sym typeface="Arial"/>
            </a:endParaRPr>
          </a:p>
        </p:txBody>
      </p:sp>
      <p:sp>
        <p:nvSpPr>
          <p:cNvPr id="306" name="Shape 306"/>
          <p:cNvSpPr txBox="1">
            <a:spLocks/>
          </p:cNvSpPr>
          <p:nvPr/>
        </p:nvSpPr>
        <p:spPr>
          <a:xfrm>
            <a:off x="466175" y="1563275"/>
            <a:ext cx="7627500" cy="3313800"/>
          </a:xfrm>
          <a:prstGeom prst="rect">
            <a:avLst/>
          </a:prstGeom>
          <a:noFill/>
          <a:ln>
            <a:noFill/>
          </a:ln>
        </p:spPr>
        <p:txBody>
          <a:bodyPr wrap="square" lIns="91425" tIns="91425" rIns="91425" bIns="91425" anchor="t" anchorCtr="0">
            <a:noAutofit/>
          </a:bodyPr>
          <a:lstStyle/>
          <a:p>
            <a:pPr marL="0" marR="0" lvl="0" indent="-8890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uFillTx/>
              <a:latin typeface="Arial"/>
              <a:ea typeface="Arial"/>
              <a:cs typeface="Arial"/>
              <a:sym typeface="Arial"/>
            </a:endParaRPr>
          </a:p>
        </p:txBody>
      </p:sp>
      <p:sp>
        <p:nvSpPr>
          <p:cNvPr id="307" name="Shape 307"/>
          <p:cNvSpPr txBox="1">
            <a:spLocks/>
          </p:cNvSpPr>
          <p:nvPr/>
        </p:nvSpPr>
        <p:spPr>
          <a:xfrm>
            <a:off x="685250" y="1550200"/>
            <a:ext cx="7616100" cy="2718600"/>
          </a:xfrm>
          <a:prstGeom prst="rect">
            <a:avLst/>
          </a:prstGeom>
          <a:noFill/>
          <a:ln>
            <a:noFill/>
          </a:ln>
        </p:spPr>
        <p:txBody>
          <a:bodyPr wrap="square" lIns="91425" tIns="91425" rIns="91425" bIns="91425" anchor="t" anchorCtr="0">
            <a:noAutofit/>
          </a:bodyPr>
          <a:lstStyle/>
          <a:p>
            <a:pPr marL="0" marR="0" lvl="0" indent="-152400" algn="l" rtl="0">
              <a:lnSpc>
                <a:spcPct val="100000"/>
              </a:lnSpc>
              <a:spcBef>
                <a:spcPts val="0"/>
              </a:spcBef>
              <a:spcAft>
                <a:spcPts val="0"/>
              </a:spcAft>
              <a:buClr>
                <a:srgbClr val="000000"/>
              </a:buClr>
              <a:buSzPts val="2400"/>
              <a:buFont typeface="Arial"/>
              <a:buNone/>
            </a:pPr>
            <a:r>
              <a:rPr lang="ja" sz="2400" b="0" i="0" u="none" strike="noStrike" cap="none">
                <a:solidFill>
                  <a:srgbClr val="000000"/>
                </a:solidFill>
                <a:uFillTx/>
                <a:latin typeface="Arial"/>
                <a:ea typeface="Arial"/>
                <a:cs typeface="Arial"/>
                <a:sym typeface="Arial"/>
              </a:rPr>
              <a:t>ベタ付け景品はセールス・プロモーションの例である</a:t>
            </a:r>
          </a:p>
          <a:p>
            <a:pPr marL="0" marR="0" lvl="0" indent="-15240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uFillTx/>
              <a:latin typeface="Arial"/>
              <a:ea typeface="Arial"/>
              <a:cs typeface="Arial"/>
              <a:sym typeface="Arial"/>
            </a:endParaRPr>
          </a:p>
          <a:p>
            <a:pPr marL="0" marR="0" lvl="0" indent="-152400" algn="l" rtl="0">
              <a:lnSpc>
                <a:spcPct val="100000"/>
              </a:lnSpc>
              <a:spcBef>
                <a:spcPts val="0"/>
              </a:spcBef>
              <a:spcAft>
                <a:spcPts val="0"/>
              </a:spcAft>
              <a:buClr>
                <a:srgbClr val="000000"/>
              </a:buClr>
              <a:buSzPts val="2400"/>
              <a:buFont typeface="Arial"/>
              <a:buNone/>
            </a:pPr>
            <a:r>
              <a:rPr lang="ja" sz="2400" b="0" i="0" u="none" strike="noStrike" cap="none">
                <a:solidFill>
                  <a:srgbClr val="000000"/>
                </a:solidFill>
                <a:uFillTx/>
                <a:latin typeface="Arial"/>
                <a:ea typeface="Arial"/>
                <a:cs typeface="Arial"/>
                <a:sym typeface="Arial"/>
              </a:rPr>
              <a:t>                                         </a:t>
            </a:r>
          </a:p>
          <a:p>
            <a:pPr marL="0" marR="0" lvl="0" indent="-15240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uFillTx/>
              <a:latin typeface="Arial"/>
              <a:ea typeface="Arial"/>
              <a:cs typeface="Arial"/>
              <a:sym typeface="Arial"/>
            </a:endParaRPr>
          </a:p>
          <a:p>
            <a:pPr marL="0" marR="0" lvl="0" indent="-152400" algn="l" rtl="0">
              <a:lnSpc>
                <a:spcPct val="100000"/>
              </a:lnSpc>
              <a:spcBef>
                <a:spcPts val="0"/>
              </a:spcBef>
              <a:spcAft>
                <a:spcPts val="0"/>
              </a:spcAft>
              <a:buClr>
                <a:srgbClr val="000000"/>
              </a:buClr>
              <a:buSzPts val="2400"/>
              <a:buFont typeface="Arial"/>
              <a:buNone/>
            </a:pPr>
            <a:r>
              <a:rPr lang="ja" sz="2400" b="0" i="0" u="none" strike="noStrike" cap="none">
                <a:solidFill>
                  <a:srgbClr val="000000"/>
                </a:solidFill>
                <a:uFillTx/>
                <a:latin typeface="Arial"/>
                <a:ea typeface="Arial"/>
                <a:cs typeface="Arial"/>
                <a:sym typeface="Arial"/>
              </a:rPr>
              <a:t>「ブランド・イメージ」と景品イメージとが一致する程度が高くなるほど、ブランドへの態度が向上するといえる。（松下 2010）</a:t>
            </a:r>
          </a:p>
        </p:txBody>
      </p:sp>
      <p:sp>
        <p:nvSpPr>
          <p:cNvPr id="308" name="Shape 308"/>
          <p:cNvSpPr>
            <a:spLocks/>
          </p:cNvSpPr>
          <p:nvPr/>
        </p:nvSpPr>
        <p:spPr>
          <a:xfrm>
            <a:off x="3841825" y="2167350"/>
            <a:ext cx="674100" cy="808800"/>
          </a:xfrm>
          <a:prstGeom prst="downArrow">
            <a:avLst>
              <a:gd name="adj1" fmla="val 50000"/>
              <a:gd name="adj2" fmla="val 50000"/>
            </a:avLst>
          </a:prstGeom>
          <a:solidFill>
            <a:srgbClr val="8DA9DB"/>
          </a:solidFill>
          <a:ln>
            <a:noFill/>
          </a:ln>
        </p:spPr>
        <p:txBody>
          <a:bodyPr wrap="square" lIns="91425" tIns="91425" rIns="91425" bIns="91425" anchor="ctr" anchorCtr="0">
            <a:noAutofit/>
          </a:bodyPr>
          <a:lstStyle/>
          <a:p>
            <a:pPr marL="0" lvl="0" indent="0">
              <a:spcBef>
                <a:spcPts val="0"/>
              </a:spcBef>
              <a:buNone/>
            </a:pPr>
            <a:endParaRPr>
              <a:uFillTx/>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Shape 313"/>
          <p:cNvSpPr>
            <a:spLocks/>
          </p:cNvSpPr>
          <p:nvPr/>
        </p:nvSpPr>
        <p:spPr>
          <a:xfrm>
            <a:off x="0" y="0"/>
            <a:ext cx="9144000" cy="1039800"/>
          </a:xfrm>
          <a:prstGeom prst="rect">
            <a:avLst/>
          </a:prstGeom>
          <a:solidFill>
            <a:srgbClr val="8DA9DB"/>
          </a:solidFill>
          <a:ln>
            <a:noFill/>
          </a:ln>
        </p:spPr>
        <p:txBody>
          <a:bodyPr wrap="square" lIns="91425" tIns="45700" rIns="91425" bIns="45700" anchor="ctr" anchorCtr="0">
            <a:noAutofit/>
          </a:bodyPr>
          <a:lstStyle/>
          <a:p>
            <a:pPr marL="0" marR="0" lvl="0" indent="-8890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uFillTx/>
              <a:latin typeface="Arial"/>
              <a:ea typeface="Arial"/>
              <a:cs typeface="Arial"/>
              <a:sym typeface="Arial"/>
            </a:endParaRPr>
          </a:p>
        </p:txBody>
      </p:sp>
      <p:sp>
        <p:nvSpPr>
          <p:cNvPr id="314" name="Shape 314"/>
          <p:cNvSpPr>
            <a:spLocks/>
          </p:cNvSpPr>
          <p:nvPr/>
        </p:nvSpPr>
        <p:spPr>
          <a:xfrm>
            <a:off x="398575" y="2212950"/>
            <a:ext cx="8037000" cy="2044500"/>
          </a:xfrm>
          <a:prstGeom prst="roundRect">
            <a:avLst>
              <a:gd name="adj" fmla="val 16667"/>
            </a:avLst>
          </a:prstGeom>
          <a:solidFill>
            <a:srgbClr val="FFFFFF"/>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marL="0" marR="0" lvl="0" indent="-8890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uFillTx/>
              <a:latin typeface="Arial"/>
              <a:ea typeface="Arial"/>
              <a:cs typeface="Arial"/>
              <a:sym typeface="Arial"/>
            </a:endParaRPr>
          </a:p>
        </p:txBody>
      </p:sp>
      <p:sp>
        <p:nvSpPr>
          <p:cNvPr id="315" name="Shape 315"/>
          <p:cNvSpPr txBox="1">
            <a:spLocks noGrp="1"/>
          </p:cNvSpPr>
          <p:nvPr>
            <p:ph type="title"/>
          </p:nvPr>
        </p:nvSpPr>
        <p:spPr>
          <a:xfrm>
            <a:off x="0" y="22794"/>
            <a:ext cx="7886700" cy="994200"/>
          </a:xfrm>
          <a:prstGeom prst="rect">
            <a:avLst/>
          </a:prstGeom>
          <a:noFill/>
          <a:ln>
            <a:noFill/>
          </a:ln>
        </p:spPr>
        <p:txBody>
          <a:bodyPr wrap="square" lIns="91425" tIns="91425" rIns="91425" bIns="91425" anchor="ctr" anchorCtr="0">
            <a:noAutofit/>
          </a:bodyPr>
          <a:lstStyle/>
          <a:p>
            <a:pPr marL="0" marR="0" lvl="0" indent="-209550" algn="l" rtl="0">
              <a:lnSpc>
                <a:spcPct val="90000"/>
              </a:lnSpc>
              <a:spcBef>
                <a:spcPts val="0"/>
              </a:spcBef>
              <a:buClr>
                <a:schemeClr val="dk1"/>
              </a:buClr>
              <a:buSzPts val="3300"/>
              <a:buFont typeface="Arial"/>
              <a:buNone/>
            </a:pPr>
            <a:r>
              <a:rPr lang="ja">
                <a:solidFill>
                  <a:srgbClr val="FFFFFF"/>
                </a:solidFill>
                <a:uFillTx/>
              </a:rPr>
              <a:t>　</a:t>
            </a:r>
            <a:r>
              <a:rPr lang="ja" sz="3300" b="0" i="0" u="none" strike="noStrike" cap="none">
                <a:solidFill>
                  <a:srgbClr val="FFFFFF"/>
                </a:solidFill>
                <a:uFillTx/>
                <a:latin typeface="Arial"/>
                <a:ea typeface="Arial"/>
                <a:cs typeface="Arial"/>
                <a:sym typeface="Arial"/>
              </a:rPr>
              <a:t>仮説導出</a:t>
            </a:r>
          </a:p>
        </p:txBody>
      </p:sp>
      <p:sp>
        <p:nvSpPr>
          <p:cNvPr id="316" name="Shape 316"/>
          <p:cNvSpPr txBox="1">
            <a:spLocks noGrp="1"/>
          </p:cNvSpPr>
          <p:nvPr>
            <p:ph type="sldNum" idx="12"/>
          </p:nvPr>
        </p:nvSpPr>
        <p:spPr>
          <a:xfrm>
            <a:off x="6457950" y="4767263"/>
            <a:ext cx="2057400" cy="273900"/>
          </a:xfrm>
          <a:prstGeom prst="rect">
            <a:avLst/>
          </a:prstGeom>
          <a:noFill/>
          <a:ln>
            <a:noFill/>
          </a:ln>
        </p:spPr>
        <p:txBody>
          <a:bodyPr wrap="square" lIns="91425" tIns="91425" rIns="91425" bIns="91425" anchor="ctr" anchorCtr="0">
            <a:noAutofit/>
          </a:bodyPr>
          <a:lstStyle/>
          <a:p>
            <a:pPr marL="0" marR="0" lvl="0" indent="-57150" algn="r" rtl="0">
              <a:lnSpc>
                <a:spcPct val="100000"/>
              </a:lnSpc>
              <a:spcBef>
                <a:spcPts val="0"/>
              </a:spcBef>
              <a:spcAft>
                <a:spcPts val="0"/>
              </a:spcAft>
              <a:buClr>
                <a:srgbClr val="888888"/>
              </a:buClr>
              <a:buSzPts val="900"/>
              <a:buFont typeface="Arial"/>
              <a:buNone/>
            </a:pPr>
            <a:fld id="{00000000-1234-1234-1234-123412341234}" type="slidenum">
              <a:rPr lang="en-US" altLang="ja" sz="900" b="0" i="0" u="none" strike="noStrike" cap="none">
                <a:solidFill>
                  <a:srgbClr val="888888"/>
                </a:solidFill>
                <a:uFillTx/>
                <a:latin typeface="Arial"/>
                <a:ea typeface="Arial"/>
                <a:cs typeface="Arial"/>
                <a:sym typeface="Arial"/>
              </a:rPr>
              <a:t>19</a:t>
            </a:fld>
            <a:endParaRPr lang="ja" sz="900" b="0" i="0" u="none" strike="noStrike" cap="none">
              <a:solidFill>
                <a:srgbClr val="888888"/>
              </a:solidFill>
              <a:uFillTx/>
              <a:latin typeface="Arial"/>
              <a:ea typeface="Arial"/>
              <a:cs typeface="Arial"/>
              <a:sym typeface="Arial"/>
            </a:endParaRPr>
          </a:p>
        </p:txBody>
      </p:sp>
      <p:sp>
        <p:nvSpPr>
          <p:cNvPr id="317" name="Shape 317"/>
          <p:cNvSpPr txBox="1">
            <a:spLocks/>
          </p:cNvSpPr>
          <p:nvPr/>
        </p:nvSpPr>
        <p:spPr>
          <a:xfrm>
            <a:off x="311725" y="1344025"/>
            <a:ext cx="8060400" cy="2542800"/>
          </a:xfrm>
          <a:prstGeom prst="rect">
            <a:avLst/>
          </a:prstGeom>
          <a:noFill/>
          <a:ln>
            <a:noFill/>
          </a:ln>
        </p:spPr>
        <p:txBody>
          <a:bodyPr wrap="square" lIns="91425" tIns="91425" rIns="91425" bIns="91425" anchor="t" anchorCtr="0">
            <a:noAutofit/>
          </a:bodyPr>
          <a:lstStyle/>
          <a:p>
            <a:pPr marL="0" marR="0" lvl="0" indent="-152400" algn="l" rtl="0">
              <a:lnSpc>
                <a:spcPct val="100000"/>
              </a:lnSpc>
              <a:spcBef>
                <a:spcPts val="0"/>
              </a:spcBef>
              <a:spcAft>
                <a:spcPts val="0"/>
              </a:spcAft>
              <a:buClr>
                <a:srgbClr val="000000"/>
              </a:buClr>
              <a:buSzPts val="2400"/>
              <a:buFont typeface="Arial"/>
              <a:buNone/>
            </a:pPr>
            <a:endParaRPr>
              <a:uFillTx/>
            </a:endParaRPr>
          </a:p>
          <a:p>
            <a:pPr marL="0" marR="0" lvl="0" indent="-15240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uFillTx/>
              <a:latin typeface="Arial"/>
              <a:ea typeface="Arial"/>
              <a:cs typeface="Arial"/>
              <a:sym typeface="Arial"/>
            </a:endParaRPr>
          </a:p>
          <a:p>
            <a:pPr marL="0" marR="0" lvl="0" indent="-15240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uFillTx/>
              <a:latin typeface="Arial"/>
              <a:ea typeface="Arial"/>
              <a:cs typeface="Arial"/>
              <a:sym typeface="Arial"/>
            </a:endParaRPr>
          </a:p>
          <a:p>
            <a:pPr marL="0" marR="0" lvl="0" indent="-15240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uFillTx/>
              <a:latin typeface="Arial"/>
              <a:ea typeface="Arial"/>
              <a:cs typeface="Arial"/>
              <a:sym typeface="Arial"/>
            </a:endParaRPr>
          </a:p>
          <a:p>
            <a:pPr marL="0" marR="0" lvl="0" indent="-152400" algn="l" rtl="0">
              <a:lnSpc>
                <a:spcPct val="100000"/>
              </a:lnSpc>
              <a:spcBef>
                <a:spcPts val="0"/>
              </a:spcBef>
              <a:spcAft>
                <a:spcPts val="0"/>
              </a:spcAft>
              <a:buClr>
                <a:srgbClr val="000000"/>
              </a:buClr>
              <a:buSzPts val="2400"/>
              <a:buFont typeface="Arial"/>
              <a:buNone/>
            </a:pPr>
            <a:r>
              <a:rPr lang="ja" sz="2400">
                <a:uFillTx/>
              </a:rPr>
              <a:t>　</a:t>
            </a:r>
            <a:r>
              <a:rPr lang="ja" sz="2400" b="0" i="0" u="none" strike="noStrike" cap="none">
                <a:solidFill>
                  <a:srgbClr val="000000"/>
                </a:solidFill>
                <a:uFillTx/>
                <a:latin typeface="Arial"/>
                <a:ea typeface="Arial"/>
                <a:cs typeface="Arial"/>
                <a:sym typeface="Arial"/>
              </a:rPr>
              <a:t>短期的なインセンティブによって製品やサービスの使</a:t>
            </a:r>
            <a:r>
              <a:rPr lang="ja" sz="2400">
                <a:uFillTx/>
              </a:rPr>
              <a:t>　</a:t>
            </a:r>
            <a:r>
              <a:rPr lang="ja" sz="2400" b="0" i="0" u="none" strike="noStrike" cap="none">
                <a:solidFill>
                  <a:srgbClr val="000000"/>
                </a:solidFill>
                <a:uFillTx/>
                <a:latin typeface="Arial"/>
                <a:ea typeface="Arial"/>
                <a:cs typeface="Arial"/>
                <a:sym typeface="Arial"/>
              </a:rPr>
              <a:t>用を促す。</a:t>
            </a:r>
            <a:r>
              <a:rPr lang="ja" b="0" i="0" u="none" strike="noStrike" cap="none">
                <a:solidFill>
                  <a:srgbClr val="000000"/>
                </a:solidFill>
                <a:uFillTx/>
                <a:latin typeface="Arial"/>
                <a:ea typeface="Arial"/>
                <a:cs typeface="Arial"/>
                <a:sym typeface="Arial"/>
              </a:rPr>
              <a:t>(恩蔵 1994)</a:t>
            </a:r>
          </a:p>
          <a:p>
            <a:pPr marL="0" marR="0" lvl="0" indent="-15240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uFillTx/>
              <a:latin typeface="Arial"/>
              <a:ea typeface="Arial"/>
              <a:cs typeface="Arial"/>
              <a:sym typeface="Arial"/>
            </a:endParaRPr>
          </a:p>
          <a:p>
            <a:pPr marL="0" marR="0" lvl="0" indent="-15240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uFillTx/>
              <a:latin typeface="Arial"/>
              <a:ea typeface="Arial"/>
              <a:cs typeface="Arial"/>
              <a:sym typeface="Arial"/>
            </a:endParaRPr>
          </a:p>
        </p:txBody>
      </p:sp>
      <p:sp>
        <p:nvSpPr>
          <p:cNvPr id="318" name="Shape 318"/>
          <p:cNvSpPr>
            <a:spLocks/>
          </p:cNvSpPr>
          <p:nvPr/>
        </p:nvSpPr>
        <p:spPr>
          <a:xfrm>
            <a:off x="1449100" y="1239975"/>
            <a:ext cx="5549400" cy="772800"/>
          </a:xfrm>
          <a:prstGeom prst="roundRect">
            <a:avLst>
              <a:gd name="adj" fmla="val 16667"/>
            </a:avLst>
          </a:prstGeom>
          <a:solidFill>
            <a:srgbClr val="F6B26B"/>
          </a:solidFill>
          <a:ln>
            <a:noFill/>
          </a:ln>
        </p:spPr>
        <p:txBody>
          <a:bodyPr wrap="square" lIns="91425" tIns="91425" rIns="91425" bIns="91425" anchor="ctr" anchorCtr="0">
            <a:noAutofit/>
          </a:bodyPr>
          <a:lstStyle/>
          <a:p>
            <a:pPr marL="0" lvl="0" indent="0">
              <a:spcBef>
                <a:spcPts val="0"/>
              </a:spcBef>
              <a:buNone/>
            </a:pPr>
            <a:r>
              <a:rPr lang="ja" sz="3000">
                <a:solidFill>
                  <a:srgbClr val="FFFFFF"/>
                </a:solidFill>
                <a:uFillTx/>
              </a:rPr>
              <a:t>　セールス・プロモーション</a:t>
            </a:r>
          </a:p>
          <a:p>
            <a:pPr marL="0" lvl="0" indent="0">
              <a:spcBef>
                <a:spcPts val="0"/>
              </a:spcBef>
              <a:buNone/>
            </a:pPr>
            <a:endParaRPr>
              <a:uFillTx/>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1"/>
        <p:cNvGrpSpPr/>
        <p:nvPr/>
      </p:nvGrpSpPr>
      <p:grpSpPr>
        <a:xfrm>
          <a:off x="0" y="0"/>
          <a:ext cx="0" cy="0"/>
          <a:chOff x="0" y="0"/>
          <a:chExt cx="0" cy="0"/>
        </a:xfrm>
      </p:grpSpPr>
      <p:sp>
        <p:nvSpPr>
          <p:cNvPr id="92" name="Shape 92"/>
          <p:cNvSpPr>
            <a:spLocks/>
          </p:cNvSpPr>
          <p:nvPr/>
        </p:nvSpPr>
        <p:spPr>
          <a:xfrm>
            <a:off x="0" y="0"/>
            <a:ext cx="9144000" cy="1039800"/>
          </a:xfrm>
          <a:prstGeom prst="rect">
            <a:avLst/>
          </a:prstGeom>
          <a:solidFill>
            <a:srgbClr val="8DA9DB"/>
          </a:solidFill>
          <a:ln>
            <a:noFill/>
          </a:ln>
        </p:spPr>
        <p:txBody>
          <a:bodyPr wrap="square" lIns="91425" tIns="45700" rIns="91425" bIns="45700" anchor="ctr" anchorCtr="0">
            <a:noAutofit/>
          </a:bodyPr>
          <a:lstStyle/>
          <a:p>
            <a:pPr marL="0" marR="0" lvl="0" indent="-8890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uFillTx/>
              <a:latin typeface="Arial"/>
              <a:ea typeface="Arial"/>
              <a:cs typeface="Arial"/>
              <a:sym typeface="Arial"/>
            </a:endParaRPr>
          </a:p>
        </p:txBody>
      </p:sp>
      <p:sp>
        <p:nvSpPr>
          <p:cNvPr id="93" name="Shape 93"/>
          <p:cNvSpPr txBox="1">
            <a:spLocks noGrp="1"/>
          </p:cNvSpPr>
          <p:nvPr>
            <p:ph type="title"/>
          </p:nvPr>
        </p:nvSpPr>
        <p:spPr>
          <a:xfrm>
            <a:off x="19050" y="22794"/>
            <a:ext cx="7886700" cy="994200"/>
          </a:xfrm>
          <a:prstGeom prst="rect">
            <a:avLst/>
          </a:prstGeom>
          <a:noFill/>
          <a:ln>
            <a:noFill/>
          </a:ln>
        </p:spPr>
        <p:txBody>
          <a:bodyPr wrap="square" lIns="91425" tIns="91425" rIns="91425" bIns="91425" anchor="ctr" anchorCtr="0">
            <a:noAutofit/>
          </a:bodyPr>
          <a:lstStyle/>
          <a:p>
            <a:pPr marL="0" marR="0" lvl="0" indent="-209550" algn="l" rtl="0">
              <a:lnSpc>
                <a:spcPct val="90000"/>
              </a:lnSpc>
              <a:spcBef>
                <a:spcPts val="0"/>
              </a:spcBef>
              <a:buClr>
                <a:schemeClr val="dk1"/>
              </a:buClr>
              <a:buSzPts val="3300"/>
              <a:buFont typeface="Arial"/>
              <a:buNone/>
            </a:pPr>
            <a:r>
              <a:rPr lang="ja">
                <a:solidFill>
                  <a:srgbClr val="FFFFFF"/>
                </a:solidFill>
                <a:uFillTx/>
              </a:rPr>
              <a:t>　</a:t>
            </a:r>
            <a:r>
              <a:rPr lang="ja" sz="3300" b="0" i="0" u="none" strike="noStrike" cap="none">
                <a:solidFill>
                  <a:srgbClr val="FFFFFF"/>
                </a:solidFill>
                <a:uFillTx/>
                <a:latin typeface="Arial"/>
                <a:ea typeface="Arial"/>
                <a:cs typeface="Arial"/>
                <a:sym typeface="Arial"/>
              </a:rPr>
              <a:t>目次</a:t>
            </a:r>
          </a:p>
        </p:txBody>
      </p:sp>
      <p:sp>
        <p:nvSpPr>
          <p:cNvPr id="94" name="Shape 94"/>
          <p:cNvSpPr txBox="1">
            <a:spLocks noGrp="1"/>
          </p:cNvSpPr>
          <p:nvPr>
            <p:ph type="sldNum" idx="12"/>
          </p:nvPr>
        </p:nvSpPr>
        <p:spPr>
          <a:xfrm>
            <a:off x="6457950" y="4767263"/>
            <a:ext cx="2057400" cy="273900"/>
          </a:xfrm>
          <a:prstGeom prst="rect">
            <a:avLst/>
          </a:prstGeom>
          <a:noFill/>
          <a:ln>
            <a:noFill/>
          </a:ln>
        </p:spPr>
        <p:txBody>
          <a:bodyPr wrap="square" lIns="91425" tIns="91425" rIns="91425" bIns="91425" anchor="ctr" anchorCtr="0">
            <a:noAutofit/>
          </a:bodyPr>
          <a:lstStyle/>
          <a:p>
            <a:pPr marL="0" marR="0" lvl="0" indent="-57150" algn="r" rtl="0">
              <a:lnSpc>
                <a:spcPct val="100000"/>
              </a:lnSpc>
              <a:spcBef>
                <a:spcPts val="0"/>
              </a:spcBef>
              <a:spcAft>
                <a:spcPts val="0"/>
              </a:spcAft>
              <a:buClr>
                <a:srgbClr val="888888"/>
              </a:buClr>
              <a:buSzPts val="900"/>
              <a:buFont typeface="Arial"/>
              <a:buNone/>
            </a:pPr>
            <a:fld id="{00000000-1234-1234-1234-123412341234}" type="slidenum">
              <a:rPr lang="en-US" altLang="ja" sz="900" b="0" i="0" u="none" strike="noStrike" cap="none">
                <a:solidFill>
                  <a:srgbClr val="888888"/>
                </a:solidFill>
                <a:uFillTx/>
                <a:latin typeface="Arial"/>
                <a:ea typeface="Arial"/>
                <a:cs typeface="Arial"/>
                <a:sym typeface="Arial"/>
              </a:rPr>
              <a:t>2</a:t>
            </a:fld>
            <a:endParaRPr lang="ja" sz="900" b="0" i="0" u="none" strike="noStrike" cap="none">
              <a:solidFill>
                <a:srgbClr val="888888"/>
              </a:solidFill>
              <a:uFillTx/>
              <a:latin typeface="Arial"/>
              <a:ea typeface="Arial"/>
              <a:cs typeface="Arial"/>
              <a:sym typeface="Arial"/>
            </a:endParaRPr>
          </a:p>
        </p:txBody>
      </p:sp>
      <p:sp>
        <p:nvSpPr>
          <p:cNvPr id="95" name="Shape 95"/>
          <p:cNvSpPr txBox="1">
            <a:spLocks noGrp="1"/>
          </p:cNvSpPr>
          <p:nvPr>
            <p:ph type="body" idx="4294967295"/>
          </p:nvPr>
        </p:nvSpPr>
        <p:spPr>
          <a:xfrm>
            <a:off x="325775" y="1333275"/>
            <a:ext cx="7905900" cy="2744700"/>
          </a:xfrm>
          <a:prstGeom prst="rect">
            <a:avLst/>
          </a:prstGeom>
          <a:noFill/>
          <a:ln>
            <a:noFill/>
          </a:ln>
        </p:spPr>
        <p:txBody>
          <a:bodyPr wrap="square" lIns="91425" tIns="91425" rIns="91425" bIns="91425" anchor="t" anchorCtr="0">
            <a:noAutofit/>
          </a:bodyPr>
          <a:lstStyle/>
          <a:p>
            <a:pPr marL="228600" marR="0" lvl="0" indent="-203200" algn="l" rtl="0">
              <a:lnSpc>
                <a:spcPct val="90000"/>
              </a:lnSpc>
              <a:spcBef>
                <a:spcPts val="0"/>
              </a:spcBef>
              <a:spcAft>
                <a:spcPts val="0"/>
              </a:spcAft>
              <a:buClr>
                <a:schemeClr val="dk1"/>
              </a:buClr>
              <a:buSzPts val="2400"/>
              <a:buFont typeface="Arial"/>
              <a:buChar char="•"/>
            </a:pPr>
            <a:r>
              <a:rPr lang="ja" sz="2400" b="0" i="0" u="none" strike="noStrike" cap="none">
                <a:solidFill>
                  <a:schemeClr val="dk1"/>
                </a:solidFill>
                <a:uFillTx/>
                <a:latin typeface="Arial"/>
                <a:ea typeface="Arial"/>
                <a:cs typeface="Arial"/>
                <a:sym typeface="Arial"/>
              </a:rPr>
              <a:t>現状分析</a:t>
            </a:r>
          </a:p>
          <a:p>
            <a:pPr marL="228600" marR="0" lvl="0" indent="-203200" algn="l" rtl="0">
              <a:lnSpc>
                <a:spcPct val="90000"/>
              </a:lnSpc>
              <a:spcBef>
                <a:spcPts val="1000"/>
              </a:spcBef>
              <a:spcAft>
                <a:spcPts val="0"/>
              </a:spcAft>
              <a:buClr>
                <a:schemeClr val="dk1"/>
              </a:buClr>
              <a:buSzPts val="2400"/>
              <a:buFont typeface="Arial"/>
              <a:buChar char="•"/>
            </a:pPr>
            <a:r>
              <a:rPr lang="ja" sz="2400" b="0" i="0" u="none" strike="noStrike" cap="none">
                <a:solidFill>
                  <a:schemeClr val="dk1"/>
                </a:solidFill>
                <a:uFillTx/>
                <a:latin typeface="Arial"/>
                <a:ea typeface="Arial"/>
                <a:cs typeface="Arial"/>
                <a:sym typeface="Arial"/>
              </a:rPr>
              <a:t>問題意識</a:t>
            </a:r>
          </a:p>
          <a:p>
            <a:pPr marL="228600" marR="0" lvl="0" indent="-203200" algn="l" rtl="0">
              <a:lnSpc>
                <a:spcPct val="90000"/>
              </a:lnSpc>
              <a:spcBef>
                <a:spcPts val="1000"/>
              </a:spcBef>
              <a:spcAft>
                <a:spcPts val="0"/>
              </a:spcAft>
              <a:buClr>
                <a:schemeClr val="dk1"/>
              </a:buClr>
              <a:buSzPts val="2400"/>
              <a:buFont typeface="Arial"/>
              <a:buChar char="•"/>
            </a:pPr>
            <a:r>
              <a:rPr lang="ja" sz="2400" b="0" i="0" u="none" strike="noStrike" cap="none">
                <a:solidFill>
                  <a:schemeClr val="dk1"/>
                </a:solidFill>
                <a:uFillTx/>
                <a:latin typeface="Arial"/>
                <a:ea typeface="Arial"/>
                <a:cs typeface="Arial"/>
                <a:sym typeface="Arial"/>
              </a:rPr>
              <a:t>研究目的</a:t>
            </a:r>
          </a:p>
          <a:p>
            <a:pPr marL="228600" marR="0" lvl="0" indent="-203200" algn="l" rtl="0">
              <a:lnSpc>
                <a:spcPct val="90000"/>
              </a:lnSpc>
              <a:spcBef>
                <a:spcPts val="1000"/>
              </a:spcBef>
              <a:spcAft>
                <a:spcPts val="0"/>
              </a:spcAft>
              <a:buClr>
                <a:schemeClr val="dk1"/>
              </a:buClr>
              <a:buSzPts val="2400"/>
              <a:buFont typeface="Arial"/>
              <a:buChar char="•"/>
            </a:pPr>
            <a:r>
              <a:rPr lang="ja" sz="2400" b="0" i="0" u="none" strike="noStrike" cap="none">
                <a:solidFill>
                  <a:schemeClr val="dk1"/>
                </a:solidFill>
                <a:uFillTx/>
                <a:latin typeface="Arial"/>
                <a:ea typeface="Arial"/>
                <a:cs typeface="Arial"/>
                <a:sym typeface="Arial"/>
              </a:rPr>
              <a:t>先行研究</a:t>
            </a:r>
          </a:p>
          <a:p>
            <a:pPr marL="228600" marR="0" lvl="0" indent="-203200" algn="l" rtl="0">
              <a:lnSpc>
                <a:spcPct val="90000"/>
              </a:lnSpc>
              <a:spcBef>
                <a:spcPts val="1000"/>
              </a:spcBef>
              <a:spcAft>
                <a:spcPts val="0"/>
              </a:spcAft>
              <a:buClr>
                <a:schemeClr val="dk1"/>
              </a:buClr>
              <a:buSzPts val="2400"/>
              <a:buFont typeface="Arial"/>
              <a:buChar char="•"/>
            </a:pPr>
            <a:r>
              <a:rPr lang="ja" sz="2400" b="0" i="0" u="none" strike="noStrike" cap="none">
                <a:solidFill>
                  <a:schemeClr val="dk1"/>
                </a:solidFill>
                <a:uFillTx/>
                <a:latin typeface="Arial"/>
                <a:ea typeface="Arial"/>
                <a:cs typeface="Arial"/>
                <a:sym typeface="Arial"/>
              </a:rPr>
              <a:t>仮説導出</a:t>
            </a:r>
          </a:p>
          <a:p>
            <a:pPr marL="228600" marR="0" lvl="0" indent="-203200" algn="l" rtl="0">
              <a:lnSpc>
                <a:spcPct val="90000"/>
              </a:lnSpc>
              <a:spcBef>
                <a:spcPts val="1000"/>
              </a:spcBef>
              <a:spcAft>
                <a:spcPts val="0"/>
              </a:spcAft>
              <a:buClr>
                <a:schemeClr val="dk1"/>
              </a:buClr>
              <a:buSzPts val="2400"/>
              <a:buFont typeface="Arial"/>
              <a:buChar char="•"/>
            </a:pPr>
            <a:r>
              <a:rPr lang="ja" sz="2400" b="0" i="0" u="none" strike="noStrike" cap="none">
                <a:solidFill>
                  <a:schemeClr val="dk1"/>
                </a:solidFill>
                <a:uFillTx/>
                <a:latin typeface="Arial"/>
                <a:ea typeface="Arial"/>
                <a:cs typeface="Arial"/>
                <a:sym typeface="Arial"/>
              </a:rPr>
              <a:t>仮説</a:t>
            </a:r>
          </a:p>
          <a:p>
            <a:pPr marL="228600" marR="0" lvl="0" indent="-203200" algn="l" rtl="0">
              <a:lnSpc>
                <a:spcPct val="90000"/>
              </a:lnSpc>
              <a:spcBef>
                <a:spcPts val="1000"/>
              </a:spcBef>
              <a:spcAft>
                <a:spcPts val="0"/>
              </a:spcAft>
              <a:buClr>
                <a:schemeClr val="dk1"/>
              </a:buClr>
              <a:buSzPts val="2400"/>
              <a:buFont typeface="Arial"/>
              <a:buChar char="•"/>
            </a:pPr>
            <a:r>
              <a:rPr lang="ja" sz="2400" b="0" i="0" u="none" strike="noStrike" cap="none">
                <a:solidFill>
                  <a:schemeClr val="dk1"/>
                </a:solidFill>
                <a:uFillTx/>
                <a:latin typeface="Arial"/>
                <a:ea typeface="Arial"/>
                <a:cs typeface="Arial"/>
                <a:sym typeface="Arial"/>
              </a:rPr>
              <a:t>参考文献</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Shape 323"/>
          <p:cNvSpPr>
            <a:spLocks/>
          </p:cNvSpPr>
          <p:nvPr/>
        </p:nvSpPr>
        <p:spPr>
          <a:xfrm>
            <a:off x="0" y="0"/>
            <a:ext cx="9144000" cy="1039800"/>
          </a:xfrm>
          <a:prstGeom prst="rect">
            <a:avLst/>
          </a:prstGeom>
          <a:solidFill>
            <a:srgbClr val="8DA9DB"/>
          </a:solidFill>
          <a:ln>
            <a:noFill/>
          </a:ln>
        </p:spPr>
        <p:txBody>
          <a:bodyPr wrap="square" lIns="91425" tIns="45700" rIns="91425" bIns="45700" anchor="ctr" anchorCtr="0">
            <a:noAutofit/>
          </a:bodyPr>
          <a:lstStyle/>
          <a:p>
            <a:pPr marL="0" marR="0" lvl="0" indent="-8890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uFillTx/>
              <a:latin typeface="Arial"/>
              <a:ea typeface="Arial"/>
              <a:cs typeface="Arial"/>
              <a:sym typeface="Arial"/>
            </a:endParaRPr>
          </a:p>
        </p:txBody>
      </p:sp>
      <p:sp>
        <p:nvSpPr>
          <p:cNvPr id="324" name="Shape 324"/>
          <p:cNvSpPr>
            <a:spLocks/>
          </p:cNvSpPr>
          <p:nvPr/>
        </p:nvSpPr>
        <p:spPr>
          <a:xfrm>
            <a:off x="517875" y="1671350"/>
            <a:ext cx="8097900" cy="3083700"/>
          </a:xfrm>
          <a:prstGeom prst="roundRect">
            <a:avLst>
              <a:gd name="adj" fmla="val 16667"/>
            </a:avLst>
          </a:prstGeom>
          <a:solidFill>
            <a:srgbClr val="FFFFFF"/>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marL="0" marR="0" lvl="0" indent="-8890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uFillTx/>
              <a:latin typeface="Arial"/>
              <a:ea typeface="Arial"/>
              <a:cs typeface="Arial"/>
              <a:sym typeface="Arial"/>
            </a:endParaRPr>
          </a:p>
        </p:txBody>
      </p:sp>
      <p:sp>
        <p:nvSpPr>
          <p:cNvPr id="325" name="Shape 325"/>
          <p:cNvSpPr txBox="1">
            <a:spLocks noGrp="1"/>
          </p:cNvSpPr>
          <p:nvPr>
            <p:ph type="title"/>
          </p:nvPr>
        </p:nvSpPr>
        <p:spPr>
          <a:xfrm>
            <a:off x="0" y="22794"/>
            <a:ext cx="7886700" cy="994200"/>
          </a:xfrm>
          <a:prstGeom prst="rect">
            <a:avLst/>
          </a:prstGeom>
          <a:noFill/>
          <a:ln>
            <a:noFill/>
          </a:ln>
        </p:spPr>
        <p:txBody>
          <a:bodyPr wrap="square" lIns="91425" tIns="91425" rIns="91425" bIns="91425" anchor="ctr" anchorCtr="0">
            <a:noAutofit/>
          </a:bodyPr>
          <a:lstStyle/>
          <a:p>
            <a:pPr marL="0" marR="0" lvl="0" indent="-209550" algn="l" rtl="0">
              <a:lnSpc>
                <a:spcPct val="90000"/>
              </a:lnSpc>
              <a:spcBef>
                <a:spcPts val="0"/>
              </a:spcBef>
              <a:buClr>
                <a:schemeClr val="dk1"/>
              </a:buClr>
              <a:buSzPts val="3300"/>
              <a:buFont typeface="Arial"/>
              <a:buNone/>
            </a:pPr>
            <a:r>
              <a:rPr lang="ja">
                <a:solidFill>
                  <a:srgbClr val="FFFFFF"/>
                </a:solidFill>
                <a:uFillTx/>
              </a:rPr>
              <a:t>　</a:t>
            </a:r>
            <a:r>
              <a:rPr lang="ja" sz="3300" b="0" i="0" u="none" strike="noStrike" cap="none">
                <a:solidFill>
                  <a:srgbClr val="FFFFFF"/>
                </a:solidFill>
                <a:uFillTx/>
                <a:latin typeface="Arial"/>
                <a:ea typeface="Arial"/>
                <a:cs typeface="Arial"/>
                <a:sym typeface="Arial"/>
              </a:rPr>
              <a:t>仮説導出</a:t>
            </a:r>
          </a:p>
        </p:txBody>
      </p:sp>
      <p:sp>
        <p:nvSpPr>
          <p:cNvPr id="326" name="Shape 326"/>
          <p:cNvSpPr txBox="1">
            <a:spLocks noGrp="1"/>
          </p:cNvSpPr>
          <p:nvPr>
            <p:ph type="sldNum" idx="12"/>
          </p:nvPr>
        </p:nvSpPr>
        <p:spPr>
          <a:xfrm>
            <a:off x="6457950" y="4767263"/>
            <a:ext cx="2057400" cy="273900"/>
          </a:xfrm>
          <a:prstGeom prst="rect">
            <a:avLst/>
          </a:prstGeom>
          <a:noFill/>
          <a:ln>
            <a:noFill/>
          </a:ln>
        </p:spPr>
        <p:txBody>
          <a:bodyPr wrap="square" lIns="91425" tIns="91425" rIns="91425" bIns="91425" anchor="ctr" anchorCtr="0">
            <a:noAutofit/>
          </a:bodyPr>
          <a:lstStyle/>
          <a:p>
            <a:pPr marL="0" marR="0" lvl="0" indent="-57150" algn="r" rtl="0">
              <a:lnSpc>
                <a:spcPct val="100000"/>
              </a:lnSpc>
              <a:spcBef>
                <a:spcPts val="0"/>
              </a:spcBef>
              <a:spcAft>
                <a:spcPts val="0"/>
              </a:spcAft>
              <a:buClr>
                <a:srgbClr val="888888"/>
              </a:buClr>
              <a:buSzPts val="900"/>
              <a:buFont typeface="Arial"/>
              <a:buNone/>
            </a:pPr>
            <a:fld id="{00000000-1234-1234-1234-123412341234}" type="slidenum">
              <a:rPr lang="en-US" altLang="ja" sz="900" b="0" i="0" u="none" strike="noStrike" cap="none">
                <a:solidFill>
                  <a:srgbClr val="888888"/>
                </a:solidFill>
                <a:uFillTx/>
                <a:latin typeface="Arial"/>
                <a:ea typeface="Arial"/>
                <a:cs typeface="Arial"/>
                <a:sym typeface="Arial"/>
              </a:rPr>
              <a:t>20</a:t>
            </a:fld>
            <a:endParaRPr lang="ja" sz="900" b="0" i="0" u="none" strike="noStrike" cap="none">
              <a:solidFill>
                <a:srgbClr val="888888"/>
              </a:solidFill>
              <a:uFillTx/>
              <a:latin typeface="Arial"/>
              <a:ea typeface="Arial"/>
              <a:cs typeface="Arial"/>
              <a:sym typeface="Arial"/>
            </a:endParaRPr>
          </a:p>
        </p:txBody>
      </p:sp>
      <p:sp>
        <p:nvSpPr>
          <p:cNvPr id="327" name="Shape 327"/>
          <p:cNvSpPr txBox="1">
            <a:spLocks/>
          </p:cNvSpPr>
          <p:nvPr/>
        </p:nvSpPr>
        <p:spPr>
          <a:xfrm>
            <a:off x="647350" y="1518325"/>
            <a:ext cx="7968300" cy="2942700"/>
          </a:xfrm>
          <a:prstGeom prst="rect">
            <a:avLst/>
          </a:prstGeom>
          <a:noFill/>
          <a:ln>
            <a:noFill/>
          </a:ln>
        </p:spPr>
        <p:txBody>
          <a:bodyPr wrap="square" lIns="91425" tIns="91425" rIns="91425" bIns="91425" anchor="ctr" anchorCtr="0">
            <a:noAutofit/>
          </a:bodyPr>
          <a:lstStyle/>
          <a:p>
            <a:pPr marL="0" marR="0" lvl="0" indent="-152400" algn="l" rtl="0">
              <a:lnSpc>
                <a:spcPct val="100000"/>
              </a:lnSpc>
              <a:spcBef>
                <a:spcPts val="0"/>
              </a:spcBef>
              <a:spcAft>
                <a:spcPts val="0"/>
              </a:spcAft>
              <a:buClr>
                <a:srgbClr val="000000"/>
              </a:buClr>
              <a:buSzPts val="2400"/>
              <a:buFont typeface="Arial"/>
              <a:buNone/>
            </a:pPr>
            <a:r>
              <a:rPr lang="ja" sz="2400" b="0" i="0" u="none" strike="noStrike" cap="none">
                <a:solidFill>
                  <a:srgbClr val="000000"/>
                </a:solidFill>
                <a:uFillTx/>
                <a:latin typeface="Arial"/>
                <a:ea typeface="Arial"/>
                <a:cs typeface="Arial"/>
                <a:sym typeface="Arial"/>
              </a:rPr>
              <a:t>ベタ付け景品はセールス・プロモーションの例である</a:t>
            </a:r>
          </a:p>
          <a:p>
            <a:pPr marL="0" marR="0" lvl="0" indent="-152400" algn="l" rtl="0">
              <a:lnSpc>
                <a:spcPct val="100000"/>
              </a:lnSpc>
              <a:spcBef>
                <a:spcPts val="0"/>
              </a:spcBef>
              <a:spcAft>
                <a:spcPts val="0"/>
              </a:spcAft>
              <a:buClr>
                <a:srgbClr val="000000"/>
              </a:buClr>
              <a:buSzPts val="2400"/>
              <a:buFont typeface="Arial"/>
              <a:buNone/>
            </a:pPr>
            <a:r>
              <a:rPr lang="ja" sz="2400" b="0" i="0" u="none" strike="noStrike" cap="none">
                <a:solidFill>
                  <a:srgbClr val="000000"/>
                </a:solidFill>
                <a:uFillTx/>
                <a:latin typeface="Arial"/>
                <a:ea typeface="Arial"/>
                <a:cs typeface="Arial"/>
                <a:sym typeface="Arial"/>
              </a:rPr>
              <a:t/>
            </a:r>
            <a:br>
              <a:rPr lang="ja" sz="2400" b="0" i="0" u="none" strike="noStrike" cap="none">
                <a:solidFill>
                  <a:srgbClr val="000000"/>
                </a:solidFill>
                <a:uFillTx/>
                <a:latin typeface="Arial"/>
                <a:ea typeface="Arial"/>
                <a:cs typeface="Arial"/>
                <a:sym typeface="Arial"/>
              </a:rPr>
            </a:br>
            <a:r>
              <a:rPr lang="ja" sz="2400" b="0" i="0" u="none" strike="noStrike" cap="none">
                <a:solidFill>
                  <a:srgbClr val="000000"/>
                </a:solidFill>
                <a:uFillTx/>
                <a:latin typeface="Arial"/>
                <a:ea typeface="Arial"/>
                <a:cs typeface="Arial"/>
                <a:sym typeface="Arial"/>
              </a:rPr>
              <a:t>→「ブランド・イメージ」と景品イメージとが一致する程度が高くなるほど、ブランドへの態度が向上するといえる。(松下2010)</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32" name="Shape 332"/>
          <p:cNvSpPr>
            <a:spLocks/>
          </p:cNvSpPr>
          <p:nvPr/>
        </p:nvSpPr>
        <p:spPr>
          <a:xfrm>
            <a:off x="0" y="0"/>
            <a:ext cx="9144000" cy="1039800"/>
          </a:xfrm>
          <a:prstGeom prst="rect">
            <a:avLst/>
          </a:prstGeom>
          <a:solidFill>
            <a:srgbClr val="8DA9DB"/>
          </a:solidFill>
          <a:ln>
            <a:noFill/>
          </a:ln>
        </p:spPr>
        <p:txBody>
          <a:bodyPr wrap="square" lIns="91425" tIns="45700" rIns="91425" bIns="45700" anchor="ctr" anchorCtr="0">
            <a:noAutofit/>
          </a:bodyPr>
          <a:lstStyle/>
          <a:p>
            <a:pPr marL="0" marR="0" lvl="0" indent="-8890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uFillTx/>
              <a:latin typeface="Arial"/>
              <a:ea typeface="Arial"/>
              <a:cs typeface="Arial"/>
              <a:sym typeface="Arial"/>
            </a:endParaRPr>
          </a:p>
        </p:txBody>
      </p:sp>
      <p:sp>
        <p:nvSpPr>
          <p:cNvPr id="333" name="Shape 333"/>
          <p:cNvSpPr>
            <a:spLocks/>
          </p:cNvSpPr>
          <p:nvPr/>
        </p:nvSpPr>
        <p:spPr>
          <a:xfrm>
            <a:off x="504404" y="2243350"/>
            <a:ext cx="8391900" cy="2339400"/>
          </a:xfrm>
          <a:prstGeom prst="roundRect">
            <a:avLst>
              <a:gd name="adj" fmla="val 16667"/>
            </a:avLst>
          </a:prstGeom>
          <a:solidFill>
            <a:srgbClr val="FFFFFF"/>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marL="0" marR="0" lvl="0" indent="-8890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uFillTx/>
              <a:latin typeface="Arial"/>
              <a:ea typeface="Arial"/>
              <a:cs typeface="Arial"/>
              <a:sym typeface="Arial"/>
            </a:endParaRPr>
          </a:p>
        </p:txBody>
      </p:sp>
      <p:sp>
        <p:nvSpPr>
          <p:cNvPr id="334" name="Shape 334"/>
          <p:cNvSpPr txBox="1">
            <a:spLocks noGrp="1"/>
          </p:cNvSpPr>
          <p:nvPr>
            <p:ph type="title"/>
          </p:nvPr>
        </p:nvSpPr>
        <p:spPr>
          <a:xfrm>
            <a:off x="0" y="7469"/>
            <a:ext cx="7886700" cy="994200"/>
          </a:xfrm>
          <a:prstGeom prst="rect">
            <a:avLst/>
          </a:prstGeom>
          <a:noFill/>
          <a:ln>
            <a:noFill/>
          </a:ln>
        </p:spPr>
        <p:txBody>
          <a:bodyPr wrap="square" lIns="91425" tIns="91425" rIns="91425" bIns="91425" anchor="ctr" anchorCtr="0">
            <a:noAutofit/>
          </a:bodyPr>
          <a:lstStyle/>
          <a:p>
            <a:pPr marL="0" marR="0" lvl="0" indent="-209550" algn="l" rtl="0">
              <a:lnSpc>
                <a:spcPct val="90000"/>
              </a:lnSpc>
              <a:spcBef>
                <a:spcPts val="0"/>
              </a:spcBef>
              <a:buClr>
                <a:schemeClr val="dk1"/>
              </a:buClr>
              <a:buSzPts val="3300"/>
              <a:buFont typeface="Arial"/>
              <a:buNone/>
            </a:pPr>
            <a:r>
              <a:rPr lang="ja">
                <a:solidFill>
                  <a:srgbClr val="FFFFFF"/>
                </a:solidFill>
                <a:uFillTx/>
              </a:rPr>
              <a:t>　</a:t>
            </a:r>
            <a:r>
              <a:rPr lang="ja" sz="3300" b="0" i="0" u="none" strike="noStrike" cap="none">
                <a:solidFill>
                  <a:srgbClr val="FFFFFF"/>
                </a:solidFill>
                <a:uFillTx/>
                <a:latin typeface="Arial"/>
                <a:ea typeface="Arial"/>
                <a:cs typeface="Arial"/>
                <a:sym typeface="Arial"/>
              </a:rPr>
              <a:t>仮説導出</a:t>
            </a:r>
          </a:p>
        </p:txBody>
      </p:sp>
      <p:sp>
        <p:nvSpPr>
          <p:cNvPr id="335" name="Shape 335"/>
          <p:cNvSpPr txBox="1">
            <a:spLocks noGrp="1"/>
          </p:cNvSpPr>
          <p:nvPr>
            <p:ph type="sldNum" idx="12"/>
          </p:nvPr>
        </p:nvSpPr>
        <p:spPr>
          <a:xfrm>
            <a:off x="6457950" y="4767263"/>
            <a:ext cx="2057400" cy="273900"/>
          </a:xfrm>
          <a:prstGeom prst="rect">
            <a:avLst/>
          </a:prstGeom>
          <a:noFill/>
          <a:ln>
            <a:noFill/>
          </a:ln>
        </p:spPr>
        <p:txBody>
          <a:bodyPr wrap="square" lIns="91425" tIns="91425" rIns="91425" bIns="91425" anchor="ctr" anchorCtr="0">
            <a:noAutofit/>
          </a:bodyPr>
          <a:lstStyle/>
          <a:p>
            <a:pPr marL="0" marR="0" lvl="0" indent="-57150" algn="r" rtl="0">
              <a:lnSpc>
                <a:spcPct val="100000"/>
              </a:lnSpc>
              <a:spcBef>
                <a:spcPts val="0"/>
              </a:spcBef>
              <a:spcAft>
                <a:spcPts val="0"/>
              </a:spcAft>
              <a:buClr>
                <a:srgbClr val="888888"/>
              </a:buClr>
              <a:buSzPts val="900"/>
              <a:buFont typeface="Arial"/>
              <a:buNone/>
            </a:pPr>
            <a:fld id="{00000000-1234-1234-1234-123412341234}" type="slidenum">
              <a:rPr lang="en-US" altLang="ja" sz="900" b="0" i="0" u="none" strike="noStrike" cap="none">
                <a:solidFill>
                  <a:srgbClr val="888888"/>
                </a:solidFill>
                <a:uFillTx/>
                <a:latin typeface="Arial"/>
                <a:ea typeface="Arial"/>
                <a:cs typeface="Arial"/>
                <a:sym typeface="Arial"/>
              </a:rPr>
              <a:t>21</a:t>
            </a:fld>
            <a:endParaRPr lang="ja" sz="900" b="0" i="0" u="none" strike="noStrike" cap="none">
              <a:solidFill>
                <a:srgbClr val="888888"/>
              </a:solidFill>
              <a:uFillTx/>
              <a:latin typeface="Arial"/>
              <a:ea typeface="Arial"/>
              <a:cs typeface="Arial"/>
              <a:sym typeface="Arial"/>
            </a:endParaRPr>
          </a:p>
        </p:txBody>
      </p:sp>
      <p:sp>
        <p:nvSpPr>
          <p:cNvPr id="336" name="Shape 336"/>
          <p:cNvSpPr txBox="1">
            <a:spLocks/>
          </p:cNvSpPr>
          <p:nvPr/>
        </p:nvSpPr>
        <p:spPr>
          <a:xfrm>
            <a:off x="744583" y="2243350"/>
            <a:ext cx="7911542" cy="1784200"/>
          </a:xfrm>
          <a:prstGeom prst="rect">
            <a:avLst/>
          </a:prstGeom>
          <a:noFill/>
          <a:ln>
            <a:noFill/>
          </a:ln>
        </p:spPr>
        <p:txBody>
          <a:bodyPr wrap="square" lIns="91425" tIns="91425" rIns="91425" bIns="91425" anchor="t" anchorCtr="0">
            <a:noAutofit/>
          </a:bodyPr>
          <a:lstStyle/>
          <a:p>
            <a:pPr marL="0" marR="0" lvl="0" indent="-15240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uFillTx/>
              <a:latin typeface="Arial"/>
              <a:ea typeface="Arial"/>
              <a:cs typeface="Arial"/>
              <a:sym typeface="Arial"/>
            </a:endParaRPr>
          </a:p>
          <a:p>
            <a:pPr marL="0" marR="0" lvl="0" indent="-15240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uFillTx/>
              <a:latin typeface="Arial"/>
              <a:ea typeface="Arial"/>
              <a:cs typeface="Arial"/>
              <a:sym typeface="Arial"/>
            </a:endParaRPr>
          </a:p>
          <a:p>
            <a:pPr marL="0" marR="0" lvl="0" indent="-152400" algn="l" rtl="0">
              <a:lnSpc>
                <a:spcPct val="100000"/>
              </a:lnSpc>
              <a:spcBef>
                <a:spcPts val="0"/>
              </a:spcBef>
              <a:spcAft>
                <a:spcPts val="0"/>
              </a:spcAft>
              <a:buClr>
                <a:srgbClr val="000000"/>
              </a:buClr>
              <a:buSzPts val="2400"/>
              <a:buFont typeface="Arial"/>
              <a:buNone/>
            </a:pPr>
            <a:r>
              <a:rPr lang="ja" sz="2400" b="0" i="0" u="none" strike="noStrike" cap="none">
                <a:solidFill>
                  <a:srgbClr val="000000"/>
                </a:solidFill>
                <a:uFillTx/>
                <a:latin typeface="Arial"/>
                <a:ea typeface="Arial"/>
                <a:cs typeface="Arial"/>
                <a:sym typeface="Arial"/>
              </a:rPr>
              <a:t>ブランド・イメージとは、消費者の記憶内にあるブランド連想の反映としての知覚のことである。(Keller 2000)</a:t>
            </a:r>
          </a:p>
          <a:p>
            <a:pPr marL="0" marR="0" lvl="0" indent="-15240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uFillTx/>
              <a:latin typeface="Arial"/>
              <a:ea typeface="Arial"/>
              <a:cs typeface="Arial"/>
              <a:sym typeface="Arial"/>
            </a:endParaRPr>
          </a:p>
          <a:p>
            <a:pPr marL="0" marR="0" lvl="0" indent="-15240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uFillTx/>
              <a:latin typeface="Arial"/>
              <a:ea typeface="Arial"/>
              <a:cs typeface="Arial"/>
              <a:sym typeface="Arial"/>
            </a:endParaRPr>
          </a:p>
        </p:txBody>
      </p:sp>
      <p:sp>
        <p:nvSpPr>
          <p:cNvPr id="337" name="Shape 337"/>
          <p:cNvSpPr>
            <a:spLocks/>
          </p:cNvSpPr>
          <p:nvPr/>
        </p:nvSpPr>
        <p:spPr>
          <a:xfrm>
            <a:off x="1815736" y="1093920"/>
            <a:ext cx="4994910" cy="1057173"/>
          </a:xfrm>
          <a:prstGeom prst="roundRect">
            <a:avLst>
              <a:gd name="adj" fmla="val 16667"/>
            </a:avLst>
          </a:prstGeom>
          <a:solidFill>
            <a:srgbClr val="8C8FC4"/>
          </a:solidFill>
          <a:ln w="12700" cap="flat" cmpd="sng">
            <a:solidFill>
              <a:srgbClr val="31538F"/>
            </a:solidFill>
            <a:prstDash val="solid"/>
            <a:miter lim="800000"/>
            <a:headEnd type="none" w="med" len="med"/>
            <a:tailEnd type="none" w="med" len="med"/>
          </a:ln>
        </p:spPr>
        <p:txBody>
          <a:bodyPr wrap="square" lIns="91425" tIns="45700" rIns="91425" bIns="45700" anchor="ctr" anchorCtr="0">
            <a:noAutofit/>
          </a:bodyPr>
          <a:lstStyle/>
          <a:p>
            <a:pPr marL="0" marR="0" lvl="0" indent="-203200" algn="ctr" rtl="0">
              <a:lnSpc>
                <a:spcPct val="100000"/>
              </a:lnSpc>
              <a:spcBef>
                <a:spcPts val="0"/>
              </a:spcBef>
              <a:spcAft>
                <a:spcPts val="0"/>
              </a:spcAft>
              <a:buClr>
                <a:schemeClr val="lt1"/>
              </a:buClr>
              <a:buSzPts val="3200"/>
              <a:buFont typeface="Arial"/>
              <a:buNone/>
            </a:pPr>
            <a:r>
              <a:rPr lang="ja" sz="3200" b="0" i="0" u="none" strike="noStrike" cap="none">
                <a:solidFill>
                  <a:schemeClr val="lt1"/>
                </a:solidFill>
                <a:uFillTx/>
                <a:latin typeface="Arial"/>
                <a:ea typeface="Arial"/>
                <a:cs typeface="Arial"/>
                <a:sym typeface="Arial"/>
              </a:rPr>
              <a:t>ブランド・イメージ</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sp>
        <p:nvSpPr>
          <p:cNvPr id="342" name="Shape 342"/>
          <p:cNvSpPr>
            <a:spLocks/>
          </p:cNvSpPr>
          <p:nvPr/>
        </p:nvSpPr>
        <p:spPr>
          <a:xfrm>
            <a:off x="0" y="0"/>
            <a:ext cx="9144000" cy="1039800"/>
          </a:xfrm>
          <a:prstGeom prst="rect">
            <a:avLst/>
          </a:prstGeom>
          <a:solidFill>
            <a:srgbClr val="8DA9DB"/>
          </a:solidFill>
          <a:ln>
            <a:noFill/>
          </a:ln>
        </p:spPr>
        <p:txBody>
          <a:bodyPr wrap="square" lIns="91425" tIns="45700" rIns="91425" bIns="45700" anchor="ctr" anchorCtr="0">
            <a:noAutofit/>
          </a:bodyPr>
          <a:lstStyle/>
          <a:p>
            <a:pPr marL="0" marR="0" lvl="0" indent="-8890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uFillTx/>
              <a:latin typeface="Arial"/>
              <a:ea typeface="Arial"/>
              <a:cs typeface="Arial"/>
              <a:sym typeface="Arial"/>
            </a:endParaRPr>
          </a:p>
        </p:txBody>
      </p:sp>
      <p:sp>
        <p:nvSpPr>
          <p:cNvPr id="343" name="Shape 343"/>
          <p:cNvSpPr>
            <a:spLocks/>
          </p:cNvSpPr>
          <p:nvPr/>
        </p:nvSpPr>
        <p:spPr>
          <a:xfrm>
            <a:off x="415025" y="1230775"/>
            <a:ext cx="8156700" cy="1296900"/>
          </a:xfrm>
          <a:prstGeom prst="roundRect">
            <a:avLst>
              <a:gd name="adj" fmla="val 16667"/>
            </a:avLst>
          </a:prstGeom>
          <a:solidFill>
            <a:srgbClr val="FFFFFF"/>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marL="0" marR="0" lvl="0" indent="-8890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uFillTx/>
              <a:latin typeface="Arial"/>
              <a:ea typeface="Arial"/>
              <a:cs typeface="Arial"/>
              <a:sym typeface="Arial"/>
            </a:endParaRPr>
          </a:p>
        </p:txBody>
      </p:sp>
      <p:sp>
        <p:nvSpPr>
          <p:cNvPr id="344" name="Shape 344"/>
          <p:cNvSpPr txBox="1">
            <a:spLocks noGrp="1"/>
          </p:cNvSpPr>
          <p:nvPr>
            <p:ph type="title"/>
          </p:nvPr>
        </p:nvSpPr>
        <p:spPr>
          <a:xfrm>
            <a:off x="0" y="22794"/>
            <a:ext cx="7886700" cy="994200"/>
          </a:xfrm>
          <a:prstGeom prst="rect">
            <a:avLst/>
          </a:prstGeom>
          <a:noFill/>
          <a:ln>
            <a:noFill/>
          </a:ln>
        </p:spPr>
        <p:txBody>
          <a:bodyPr wrap="square" lIns="91425" tIns="91425" rIns="91425" bIns="91425" anchor="ctr" anchorCtr="0">
            <a:noAutofit/>
          </a:bodyPr>
          <a:lstStyle/>
          <a:p>
            <a:pPr marL="0" marR="0" lvl="0" indent="-209550" rtl="0">
              <a:lnSpc>
                <a:spcPct val="90000"/>
              </a:lnSpc>
              <a:spcBef>
                <a:spcPts val="0"/>
              </a:spcBef>
              <a:buClr>
                <a:schemeClr val="dk1"/>
              </a:buClr>
              <a:buSzPts val="3300"/>
              <a:buFont typeface="Arial"/>
              <a:buNone/>
            </a:pPr>
            <a:r>
              <a:rPr lang="ja">
                <a:solidFill>
                  <a:srgbClr val="FFFFFF"/>
                </a:solidFill>
                <a:uFillTx/>
              </a:rPr>
              <a:t>　</a:t>
            </a:r>
            <a:r>
              <a:rPr lang="ja" sz="3300" b="0" i="0" u="none" strike="noStrike" cap="none">
                <a:solidFill>
                  <a:srgbClr val="FFFFFF"/>
                </a:solidFill>
                <a:uFillTx/>
                <a:latin typeface="Arial"/>
                <a:ea typeface="Arial"/>
                <a:cs typeface="Arial"/>
                <a:sym typeface="Arial"/>
              </a:rPr>
              <a:t>仮説導出</a:t>
            </a:r>
          </a:p>
        </p:txBody>
      </p:sp>
      <p:sp>
        <p:nvSpPr>
          <p:cNvPr id="345" name="Shape 345"/>
          <p:cNvSpPr txBox="1">
            <a:spLocks noGrp="1"/>
          </p:cNvSpPr>
          <p:nvPr>
            <p:ph type="sldNum" idx="12"/>
          </p:nvPr>
        </p:nvSpPr>
        <p:spPr>
          <a:xfrm>
            <a:off x="6457950" y="4767263"/>
            <a:ext cx="2057400" cy="273900"/>
          </a:xfrm>
          <a:prstGeom prst="rect">
            <a:avLst/>
          </a:prstGeom>
          <a:noFill/>
          <a:ln>
            <a:noFill/>
          </a:ln>
        </p:spPr>
        <p:txBody>
          <a:bodyPr wrap="square" lIns="91425" tIns="91425" rIns="91425" bIns="91425" anchor="ctr" anchorCtr="0">
            <a:noAutofit/>
          </a:bodyPr>
          <a:lstStyle/>
          <a:p>
            <a:pPr marL="0" marR="0" lvl="0" indent="-57150" algn="r" rtl="0">
              <a:lnSpc>
                <a:spcPct val="100000"/>
              </a:lnSpc>
              <a:spcBef>
                <a:spcPts val="0"/>
              </a:spcBef>
              <a:spcAft>
                <a:spcPts val="0"/>
              </a:spcAft>
              <a:buClr>
                <a:srgbClr val="888888"/>
              </a:buClr>
              <a:buSzPts val="900"/>
              <a:buFont typeface="Arial"/>
              <a:buNone/>
            </a:pPr>
            <a:fld id="{00000000-1234-1234-1234-123412341234}" type="slidenum">
              <a:rPr lang="en-US" altLang="ja" sz="900" b="0" i="0" u="none" strike="noStrike" cap="none">
                <a:solidFill>
                  <a:srgbClr val="888888"/>
                </a:solidFill>
                <a:uFillTx/>
                <a:latin typeface="Arial"/>
                <a:ea typeface="Arial"/>
                <a:cs typeface="Arial"/>
                <a:sym typeface="Arial"/>
              </a:rPr>
              <a:t>22</a:t>
            </a:fld>
            <a:endParaRPr lang="ja" sz="900" b="0" i="0" u="none" strike="noStrike" cap="none">
              <a:solidFill>
                <a:srgbClr val="888888"/>
              </a:solidFill>
              <a:uFillTx/>
              <a:latin typeface="Arial"/>
              <a:ea typeface="Arial"/>
              <a:cs typeface="Arial"/>
              <a:sym typeface="Arial"/>
            </a:endParaRPr>
          </a:p>
        </p:txBody>
      </p:sp>
      <p:sp>
        <p:nvSpPr>
          <p:cNvPr id="346" name="Shape 346"/>
          <p:cNvSpPr txBox="1">
            <a:spLocks/>
          </p:cNvSpPr>
          <p:nvPr/>
        </p:nvSpPr>
        <p:spPr>
          <a:xfrm>
            <a:off x="550950" y="1287100"/>
            <a:ext cx="8042100" cy="2838900"/>
          </a:xfrm>
          <a:prstGeom prst="rect">
            <a:avLst/>
          </a:prstGeom>
          <a:noFill/>
          <a:ln>
            <a:noFill/>
          </a:ln>
        </p:spPr>
        <p:txBody>
          <a:bodyPr wrap="square" lIns="91425" tIns="91425" rIns="91425" bIns="91425" anchor="t" anchorCtr="0">
            <a:noAutofit/>
          </a:bodyPr>
          <a:lstStyle/>
          <a:p>
            <a:pPr marL="0" marR="0" lvl="0" indent="-152400" algn="l" rtl="0">
              <a:lnSpc>
                <a:spcPct val="100000"/>
              </a:lnSpc>
              <a:spcBef>
                <a:spcPts val="0"/>
              </a:spcBef>
              <a:spcAft>
                <a:spcPts val="0"/>
              </a:spcAft>
              <a:buClr>
                <a:srgbClr val="000000"/>
              </a:buClr>
              <a:buSzPts val="2400"/>
              <a:buFont typeface="Arial"/>
              <a:buNone/>
            </a:pPr>
            <a:r>
              <a:rPr lang="ja" sz="2400" b="0" i="0" u="none" strike="noStrike" cap="none">
                <a:solidFill>
                  <a:srgbClr val="000000"/>
                </a:solidFill>
                <a:uFillTx/>
                <a:latin typeface="Arial"/>
                <a:ea typeface="Arial"/>
                <a:cs typeface="Arial"/>
                <a:sym typeface="Arial"/>
              </a:rPr>
              <a:t>ブランド・イメージ研究の中核部分を形成するのが</a:t>
            </a:r>
          </a:p>
          <a:p>
            <a:pPr marL="0" marR="0" lvl="0" indent="-152400" algn="l" rtl="0">
              <a:lnSpc>
                <a:spcPct val="100000"/>
              </a:lnSpc>
              <a:spcBef>
                <a:spcPts val="0"/>
              </a:spcBef>
              <a:spcAft>
                <a:spcPts val="0"/>
              </a:spcAft>
              <a:buClr>
                <a:srgbClr val="000000"/>
              </a:buClr>
              <a:buSzPts val="2400"/>
              <a:buFont typeface="Arial"/>
              <a:buNone/>
            </a:pPr>
            <a:r>
              <a:rPr lang="ja" sz="2400" b="0" i="0" u="none" strike="noStrike" cap="none">
                <a:solidFill>
                  <a:srgbClr val="000000"/>
                </a:solidFill>
                <a:uFillTx/>
                <a:latin typeface="Arial"/>
                <a:ea typeface="Arial"/>
                <a:cs typeface="Arial"/>
                <a:sym typeface="Arial"/>
              </a:rPr>
              <a:t>「ブランド・パーソナリティ」</a:t>
            </a:r>
            <a:r>
              <a:rPr lang="ja" sz="1800" b="0" i="0" u="none" strike="noStrike" cap="none">
                <a:solidFill>
                  <a:srgbClr val="000000"/>
                </a:solidFill>
                <a:uFillTx/>
                <a:latin typeface="Arial"/>
                <a:ea typeface="Arial"/>
                <a:cs typeface="Arial"/>
                <a:sym typeface="Arial"/>
              </a:rPr>
              <a:t>(D. Aaker、邦訳 1997、p.24)</a:t>
            </a:r>
          </a:p>
        </p:txBody>
      </p:sp>
      <p:sp>
        <p:nvSpPr>
          <p:cNvPr id="347" name="Shape 347"/>
          <p:cNvSpPr>
            <a:spLocks/>
          </p:cNvSpPr>
          <p:nvPr/>
        </p:nvSpPr>
        <p:spPr>
          <a:xfrm>
            <a:off x="2717250" y="2958675"/>
            <a:ext cx="3740700" cy="1943400"/>
          </a:xfrm>
          <a:prstGeom prst="ellipse">
            <a:avLst/>
          </a:prstGeom>
          <a:solidFill>
            <a:srgbClr val="8C8FC4"/>
          </a:solidFill>
          <a:ln>
            <a:noFill/>
          </a:ln>
        </p:spPr>
        <p:txBody>
          <a:bodyPr wrap="square" lIns="91425" tIns="91425" rIns="91425" bIns="91425" anchor="ctr" anchorCtr="0">
            <a:noAutofit/>
          </a:bodyPr>
          <a:lstStyle/>
          <a:p>
            <a:pPr marL="0" lvl="0" indent="0">
              <a:spcBef>
                <a:spcPts val="0"/>
              </a:spcBef>
              <a:buNone/>
            </a:pPr>
            <a:endParaRPr>
              <a:uFillTx/>
            </a:endParaRPr>
          </a:p>
        </p:txBody>
      </p:sp>
      <p:sp>
        <p:nvSpPr>
          <p:cNvPr id="348" name="Shape 348"/>
          <p:cNvSpPr>
            <a:spLocks/>
          </p:cNvSpPr>
          <p:nvPr/>
        </p:nvSpPr>
        <p:spPr>
          <a:xfrm>
            <a:off x="2954400" y="3407975"/>
            <a:ext cx="2448900" cy="1359300"/>
          </a:xfrm>
          <a:prstGeom prst="ellipse">
            <a:avLst/>
          </a:prstGeom>
          <a:solidFill>
            <a:srgbClr val="D5A6BD"/>
          </a:solidFill>
          <a:ln>
            <a:noFill/>
          </a:ln>
        </p:spPr>
        <p:txBody>
          <a:bodyPr wrap="square" lIns="91425" tIns="91425" rIns="91425" bIns="91425" anchor="ctr" anchorCtr="0">
            <a:noAutofit/>
          </a:bodyPr>
          <a:lstStyle/>
          <a:p>
            <a:pPr marL="0" lvl="0" indent="0">
              <a:spcBef>
                <a:spcPts val="0"/>
              </a:spcBef>
              <a:buNone/>
            </a:pPr>
            <a:endParaRPr>
              <a:uFillTx/>
            </a:endParaRPr>
          </a:p>
        </p:txBody>
      </p:sp>
      <p:sp>
        <p:nvSpPr>
          <p:cNvPr id="349" name="Shape 349"/>
          <p:cNvSpPr txBox="1">
            <a:spLocks/>
          </p:cNvSpPr>
          <p:nvPr/>
        </p:nvSpPr>
        <p:spPr>
          <a:xfrm>
            <a:off x="3751950" y="3082250"/>
            <a:ext cx="3269100" cy="626400"/>
          </a:xfrm>
          <a:prstGeom prst="rect">
            <a:avLst/>
          </a:prstGeom>
          <a:noFill/>
          <a:ln>
            <a:noFill/>
          </a:ln>
        </p:spPr>
        <p:txBody>
          <a:bodyPr wrap="square" lIns="91425" tIns="91425" rIns="91425" bIns="91425" anchor="t" anchorCtr="0">
            <a:noAutofit/>
          </a:bodyPr>
          <a:lstStyle/>
          <a:p>
            <a:pPr marL="0" lvl="0" indent="0">
              <a:spcBef>
                <a:spcPts val="0"/>
              </a:spcBef>
              <a:buNone/>
            </a:pPr>
            <a:r>
              <a:rPr lang="ja">
                <a:solidFill>
                  <a:srgbClr val="FFFFFF"/>
                </a:solidFill>
                <a:uFillTx/>
              </a:rPr>
              <a:t>ブランド・イメージ</a:t>
            </a:r>
          </a:p>
        </p:txBody>
      </p:sp>
      <p:sp>
        <p:nvSpPr>
          <p:cNvPr id="350" name="Shape 350"/>
          <p:cNvSpPr txBox="1">
            <a:spLocks/>
          </p:cNvSpPr>
          <p:nvPr/>
        </p:nvSpPr>
        <p:spPr>
          <a:xfrm>
            <a:off x="3190350" y="3862275"/>
            <a:ext cx="2358900" cy="1039800"/>
          </a:xfrm>
          <a:prstGeom prst="rect">
            <a:avLst/>
          </a:prstGeom>
          <a:noFill/>
          <a:ln>
            <a:noFill/>
          </a:ln>
        </p:spPr>
        <p:txBody>
          <a:bodyPr wrap="square" lIns="91425" tIns="91425" rIns="91425" bIns="91425" anchor="t" anchorCtr="0">
            <a:noAutofit/>
          </a:bodyPr>
          <a:lstStyle/>
          <a:p>
            <a:pPr marL="0" lvl="0" indent="0">
              <a:spcBef>
                <a:spcPts val="0"/>
              </a:spcBef>
              <a:buNone/>
            </a:pPr>
            <a:r>
              <a:rPr lang="ja" sz="1200">
                <a:solidFill>
                  <a:srgbClr val="FFFFFF"/>
                </a:solidFill>
                <a:uFillTx/>
              </a:rPr>
              <a:t>ブランド・パーソナリティ</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54"/>
        <p:cNvGrpSpPr/>
        <p:nvPr/>
      </p:nvGrpSpPr>
      <p:grpSpPr>
        <a:xfrm>
          <a:off x="0" y="0"/>
          <a:ext cx="0" cy="0"/>
          <a:chOff x="0" y="0"/>
          <a:chExt cx="0" cy="0"/>
        </a:xfrm>
      </p:grpSpPr>
      <p:sp>
        <p:nvSpPr>
          <p:cNvPr id="355" name="Shape 355"/>
          <p:cNvSpPr>
            <a:spLocks/>
          </p:cNvSpPr>
          <p:nvPr/>
        </p:nvSpPr>
        <p:spPr>
          <a:xfrm>
            <a:off x="0" y="0"/>
            <a:ext cx="9144000" cy="1039800"/>
          </a:xfrm>
          <a:prstGeom prst="rect">
            <a:avLst/>
          </a:prstGeom>
          <a:solidFill>
            <a:srgbClr val="8DA9DB"/>
          </a:solidFill>
          <a:ln>
            <a:noFill/>
          </a:ln>
        </p:spPr>
        <p:txBody>
          <a:bodyPr wrap="square" lIns="91425" tIns="45700" rIns="91425" bIns="45700" anchor="ctr" anchorCtr="0">
            <a:noAutofit/>
          </a:bodyPr>
          <a:lstStyle/>
          <a:p>
            <a:pPr marL="0" marR="0" lvl="0" indent="-8890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uFillTx/>
              <a:latin typeface="Arial"/>
              <a:ea typeface="Arial"/>
              <a:cs typeface="Arial"/>
              <a:sym typeface="Arial"/>
            </a:endParaRPr>
          </a:p>
        </p:txBody>
      </p:sp>
      <p:sp>
        <p:nvSpPr>
          <p:cNvPr id="356" name="Shape 356"/>
          <p:cNvSpPr>
            <a:spLocks/>
          </p:cNvSpPr>
          <p:nvPr/>
        </p:nvSpPr>
        <p:spPr>
          <a:xfrm>
            <a:off x="413359" y="2675397"/>
            <a:ext cx="8313966" cy="1879578"/>
          </a:xfrm>
          <a:prstGeom prst="roundRect">
            <a:avLst>
              <a:gd name="adj" fmla="val 16667"/>
            </a:avLst>
          </a:prstGeom>
          <a:solidFill>
            <a:srgbClr val="FFFFFF"/>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marL="0" marR="0" lvl="0" indent="-8890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uFillTx/>
              <a:latin typeface="Arial"/>
              <a:ea typeface="Arial"/>
              <a:cs typeface="Arial"/>
              <a:sym typeface="Arial"/>
            </a:endParaRPr>
          </a:p>
        </p:txBody>
      </p:sp>
      <p:sp>
        <p:nvSpPr>
          <p:cNvPr id="357" name="Shape 357"/>
          <p:cNvSpPr txBox="1">
            <a:spLocks noGrp="1"/>
          </p:cNvSpPr>
          <p:nvPr>
            <p:ph type="title"/>
          </p:nvPr>
        </p:nvSpPr>
        <p:spPr>
          <a:xfrm>
            <a:off x="-12" y="22794"/>
            <a:ext cx="7886700" cy="994200"/>
          </a:xfrm>
          <a:prstGeom prst="rect">
            <a:avLst/>
          </a:prstGeom>
          <a:noFill/>
          <a:ln>
            <a:noFill/>
          </a:ln>
        </p:spPr>
        <p:txBody>
          <a:bodyPr wrap="square" lIns="91425" tIns="91425" rIns="91425" bIns="91425" anchor="ctr" anchorCtr="0">
            <a:noAutofit/>
          </a:bodyPr>
          <a:lstStyle/>
          <a:p>
            <a:pPr marL="0" marR="0" lvl="0" indent="-209550" algn="l" rtl="0">
              <a:lnSpc>
                <a:spcPct val="90000"/>
              </a:lnSpc>
              <a:spcBef>
                <a:spcPts val="0"/>
              </a:spcBef>
              <a:buClr>
                <a:schemeClr val="dk1"/>
              </a:buClr>
              <a:buSzPts val="3300"/>
              <a:buFont typeface="Arial"/>
              <a:buNone/>
            </a:pPr>
            <a:r>
              <a:rPr lang="ja">
                <a:solidFill>
                  <a:srgbClr val="FFFFFF"/>
                </a:solidFill>
                <a:uFillTx/>
              </a:rPr>
              <a:t>　</a:t>
            </a:r>
            <a:r>
              <a:rPr lang="ja" sz="3300" b="0" i="0" u="none" strike="noStrike" cap="none">
                <a:solidFill>
                  <a:srgbClr val="FFFFFF"/>
                </a:solidFill>
                <a:uFillTx/>
                <a:latin typeface="Arial"/>
                <a:ea typeface="Arial"/>
                <a:cs typeface="Arial"/>
                <a:sym typeface="Arial"/>
              </a:rPr>
              <a:t>仮説導</a:t>
            </a:r>
            <a:r>
              <a:rPr lang="ja">
                <a:solidFill>
                  <a:srgbClr val="FFFFFF"/>
                </a:solidFill>
                <a:uFillTx/>
              </a:rPr>
              <a:t>出</a:t>
            </a:r>
          </a:p>
        </p:txBody>
      </p:sp>
      <p:sp>
        <p:nvSpPr>
          <p:cNvPr id="358" name="Shape 358"/>
          <p:cNvSpPr txBox="1">
            <a:spLocks noGrp="1"/>
          </p:cNvSpPr>
          <p:nvPr>
            <p:ph type="sldNum" idx="12"/>
          </p:nvPr>
        </p:nvSpPr>
        <p:spPr>
          <a:xfrm>
            <a:off x="6457950" y="4767263"/>
            <a:ext cx="2057400" cy="273900"/>
          </a:xfrm>
          <a:prstGeom prst="rect">
            <a:avLst/>
          </a:prstGeom>
          <a:noFill/>
          <a:ln>
            <a:noFill/>
          </a:ln>
        </p:spPr>
        <p:txBody>
          <a:bodyPr wrap="square" lIns="91425" tIns="91425" rIns="91425" bIns="91425" anchor="ctr" anchorCtr="0">
            <a:noAutofit/>
          </a:bodyPr>
          <a:lstStyle/>
          <a:p>
            <a:pPr marL="0" marR="0" lvl="0" indent="-57150" algn="r" rtl="0">
              <a:lnSpc>
                <a:spcPct val="100000"/>
              </a:lnSpc>
              <a:spcBef>
                <a:spcPts val="0"/>
              </a:spcBef>
              <a:spcAft>
                <a:spcPts val="0"/>
              </a:spcAft>
              <a:buClr>
                <a:srgbClr val="888888"/>
              </a:buClr>
              <a:buSzPts val="900"/>
              <a:buFont typeface="Arial"/>
              <a:buNone/>
            </a:pPr>
            <a:fld id="{00000000-1234-1234-1234-123412341234}" type="slidenum">
              <a:rPr lang="en-US" altLang="ja" sz="900" b="0" i="0" u="none" strike="noStrike" cap="none">
                <a:solidFill>
                  <a:srgbClr val="888888"/>
                </a:solidFill>
                <a:uFillTx/>
                <a:latin typeface="Arial"/>
                <a:ea typeface="Arial"/>
                <a:cs typeface="Arial"/>
                <a:sym typeface="Arial"/>
              </a:rPr>
              <a:t>23</a:t>
            </a:fld>
            <a:endParaRPr lang="ja" sz="900" b="0" i="0" u="none" strike="noStrike" cap="none">
              <a:solidFill>
                <a:srgbClr val="888888"/>
              </a:solidFill>
              <a:uFillTx/>
              <a:latin typeface="Arial"/>
              <a:ea typeface="Arial"/>
              <a:cs typeface="Arial"/>
              <a:sym typeface="Arial"/>
            </a:endParaRPr>
          </a:p>
        </p:txBody>
      </p:sp>
      <p:sp>
        <p:nvSpPr>
          <p:cNvPr id="359" name="Shape 359"/>
          <p:cNvSpPr txBox="1">
            <a:spLocks/>
          </p:cNvSpPr>
          <p:nvPr/>
        </p:nvSpPr>
        <p:spPr>
          <a:xfrm>
            <a:off x="628650" y="1480304"/>
            <a:ext cx="7986000" cy="2973900"/>
          </a:xfrm>
          <a:prstGeom prst="rect">
            <a:avLst/>
          </a:prstGeom>
          <a:noFill/>
          <a:ln>
            <a:noFill/>
          </a:ln>
        </p:spPr>
        <p:txBody>
          <a:bodyPr wrap="square" lIns="91425" tIns="91425" rIns="91425" bIns="91425" anchor="t" anchorCtr="0">
            <a:noAutofit/>
          </a:bodyPr>
          <a:lstStyle/>
          <a:p>
            <a:pPr marL="0" marR="0" lvl="0" indent="-15240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uFillTx/>
              <a:latin typeface="Arial"/>
              <a:ea typeface="Arial"/>
              <a:cs typeface="Arial"/>
              <a:sym typeface="Arial"/>
            </a:endParaRPr>
          </a:p>
          <a:p>
            <a:pPr marL="0" marR="0" lvl="0" indent="-15240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uFillTx/>
              <a:latin typeface="Arial"/>
              <a:ea typeface="Arial"/>
              <a:cs typeface="Arial"/>
              <a:sym typeface="Arial"/>
            </a:endParaRPr>
          </a:p>
          <a:p>
            <a:pPr marL="0" marR="0" lvl="0" indent="-15240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uFillTx/>
              <a:latin typeface="Arial"/>
              <a:ea typeface="Arial"/>
              <a:cs typeface="Arial"/>
              <a:sym typeface="Arial"/>
            </a:endParaRPr>
          </a:p>
          <a:p>
            <a:pPr marL="0" marR="0" lvl="0" indent="-15240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uFillTx/>
              <a:latin typeface="Arial"/>
              <a:ea typeface="Arial"/>
              <a:cs typeface="Arial"/>
              <a:sym typeface="Arial"/>
            </a:endParaRPr>
          </a:p>
          <a:p>
            <a:pPr marL="0" marR="0" lvl="0" indent="-15240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uFillTx/>
              <a:latin typeface="Arial"/>
              <a:ea typeface="Arial"/>
              <a:cs typeface="Arial"/>
              <a:sym typeface="Arial"/>
            </a:endParaRPr>
          </a:p>
          <a:p>
            <a:pPr marL="0" marR="0" lvl="0" indent="-152400" algn="l" rtl="0">
              <a:lnSpc>
                <a:spcPct val="100000"/>
              </a:lnSpc>
              <a:spcBef>
                <a:spcPts val="0"/>
              </a:spcBef>
              <a:spcAft>
                <a:spcPts val="0"/>
              </a:spcAft>
              <a:buClr>
                <a:srgbClr val="000000"/>
              </a:buClr>
              <a:buSzPts val="2400"/>
              <a:buFont typeface="Arial"/>
              <a:buNone/>
            </a:pPr>
            <a:r>
              <a:rPr lang="ja" sz="2400" b="0" i="0" u="none" strike="noStrike" cap="none">
                <a:solidFill>
                  <a:srgbClr val="000000"/>
                </a:solidFill>
                <a:uFillTx/>
                <a:latin typeface="Arial"/>
                <a:ea typeface="Arial"/>
                <a:cs typeface="Arial"/>
                <a:sym typeface="Arial"/>
              </a:rPr>
              <a:t>　あるブランドから連想される一組の人間的特徴。</a:t>
            </a:r>
          </a:p>
          <a:p>
            <a:pPr marL="0" marR="0" lvl="0" indent="-152400" algn="l" rtl="0">
              <a:lnSpc>
                <a:spcPct val="100000"/>
              </a:lnSpc>
              <a:spcBef>
                <a:spcPts val="0"/>
              </a:spcBef>
              <a:spcAft>
                <a:spcPts val="0"/>
              </a:spcAft>
              <a:buClr>
                <a:srgbClr val="000000"/>
              </a:buClr>
              <a:buSzPts val="2400"/>
              <a:buFont typeface="Arial"/>
              <a:buNone/>
            </a:pPr>
            <a:r>
              <a:rPr lang="ja" sz="2400" b="0" i="0" u="none" strike="noStrike" cap="none">
                <a:solidFill>
                  <a:srgbClr val="000000"/>
                </a:solidFill>
                <a:uFillTx/>
                <a:latin typeface="Arial"/>
                <a:ea typeface="Arial"/>
                <a:cs typeface="Arial"/>
                <a:sym typeface="Arial"/>
              </a:rPr>
              <a:t>　　　　　　　　　　　　　　　　　　(Aaker 1997)</a:t>
            </a:r>
          </a:p>
        </p:txBody>
      </p:sp>
      <p:sp>
        <p:nvSpPr>
          <p:cNvPr id="360" name="Shape 360"/>
          <p:cNvSpPr>
            <a:spLocks/>
          </p:cNvSpPr>
          <p:nvPr/>
        </p:nvSpPr>
        <p:spPr>
          <a:xfrm>
            <a:off x="1902581" y="1379533"/>
            <a:ext cx="4920380" cy="1189720"/>
          </a:xfrm>
          <a:prstGeom prst="roundRect">
            <a:avLst>
              <a:gd name="adj" fmla="val 16667"/>
            </a:avLst>
          </a:prstGeom>
          <a:solidFill>
            <a:srgbClr val="D5A6BD"/>
          </a:solidFill>
          <a:ln>
            <a:noFill/>
          </a:ln>
        </p:spPr>
        <p:txBody>
          <a:bodyPr wrap="square" lIns="91425" tIns="45700" rIns="91425" bIns="45700" anchor="ctr" anchorCtr="0">
            <a:noAutofit/>
          </a:bodyPr>
          <a:lstStyle/>
          <a:p>
            <a:pPr marL="0" marR="0" lvl="0" indent="-152400" algn="ctr" rtl="0">
              <a:lnSpc>
                <a:spcPct val="100000"/>
              </a:lnSpc>
              <a:spcBef>
                <a:spcPts val="0"/>
              </a:spcBef>
              <a:spcAft>
                <a:spcPts val="0"/>
              </a:spcAft>
              <a:buClr>
                <a:schemeClr val="lt1"/>
              </a:buClr>
              <a:buSzPts val="2400"/>
              <a:buFont typeface="Arial"/>
              <a:buNone/>
            </a:pPr>
            <a:r>
              <a:rPr lang="ja" sz="2400" b="0" i="0" u="none" strike="noStrike" cap="none">
                <a:solidFill>
                  <a:schemeClr val="lt1"/>
                </a:solidFill>
                <a:uFillTx/>
                <a:latin typeface="Arial"/>
                <a:ea typeface="Arial"/>
                <a:cs typeface="Arial"/>
                <a:sym typeface="Arial"/>
              </a:rPr>
              <a:t>ブランド・パーソナリティ</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Shape 365"/>
          <p:cNvSpPr>
            <a:spLocks/>
          </p:cNvSpPr>
          <p:nvPr/>
        </p:nvSpPr>
        <p:spPr>
          <a:xfrm>
            <a:off x="0" y="0"/>
            <a:ext cx="9144000" cy="1039800"/>
          </a:xfrm>
          <a:prstGeom prst="rect">
            <a:avLst/>
          </a:prstGeom>
          <a:solidFill>
            <a:srgbClr val="8DA9DB"/>
          </a:solidFill>
          <a:ln>
            <a:noFill/>
          </a:ln>
        </p:spPr>
        <p:txBody>
          <a:bodyPr wrap="square" lIns="91425" tIns="45700" rIns="91425" bIns="45700" anchor="ctr" anchorCtr="0">
            <a:noAutofit/>
          </a:bodyPr>
          <a:lstStyle/>
          <a:p>
            <a:pPr marL="0" marR="0" lvl="0" indent="-8890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uFillTx/>
              <a:latin typeface="Arial"/>
              <a:ea typeface="Arial"/>
              <a:cs typeface="Arial"/>
              <a:sym typeface="Arial"/>
            </a:endParaRPr>
          </a:p>
        </p:txBody>
      </p:sp>
      <p:sp>
        <p:nvSpPr>
          <p:cNvPr id="366" name="Shape 366"/>
          <p:cNvSpPr txBox="1">
            <a:spLocks noGrp="1"/>
          </p:cNvSpPr>
          <p:nvPr>
            <p:ph type="title"/>
          </p:nvPr>
        </p:nvSpPr>
        <p:spPr>
          <a:xfrm>
            <a:off x="0" y="265275"/>
            <a:ext cx="8757000" cy="1039800"/>
          </a:xfrm>
          <a:prstGeom prst="rect">
            <a:avLst/>
          </a:prstGeom>
          <a:noFill/>
          <a:ln>
            <a:noFill/>
          </a:ln>
        </p:spPr>
        <p:txBody>
          <a:bodyPr wrap="square" lIns="91425" tIns="91425" rIns="91425" bIns="91425" anchor="ctr" anchorCtr="0">
            <a:noAutofit/>
          </a:bodyPr>
          <a:lstStyle/>
          <a:p>
            <a:pPr marL="0" marR="0" lvl="0" indent="-209550" algn="l" rtl="0">
              <a:lnSpc>
                <a:spcPct val="90000"/>
              </a:lnSpc>
              <a:spcBef>
                <a:spcPts val="0"/>
              </a:spcBef>
              <a:spcAft>
                <a:spcPts val="0"/>
              </a:spcAft>
              <a:buClr>
                <a:schemeClr val="dk1"/>
              </a:buClr>
              <a:buSzPts val="3300"/>
              <a:buFont typeface="Arial"/>
              <a:buNone/>
            </a:pPr>
            <a:r>
              <a:rPr lang="ja">
                <a:solidFill>
                  <a:srgbClr val="FFFFFF"/>
                </a:solidFill>
                <a:uFillTx/>
              </a:rPr>
              <a:t>　</a:t>
            </a:r>
            <a:r>
              <a:rPr lang="ja" sz="3300" b="0" i="0" u="none" strike="noStrike" cap="none">
                <a:solidFill>
                  <a:srgbClr val="FFFFFF"/>
                </a:solidFill>
                <a:uFillTx/>
                <a:latin typeface="Arial"/>
                <a:ea typeface="Arial"/>
                <a:cs typeface="Arial"/>
                <a:sym typeface="Arial"/>
              </a:rPr>
              <a:t>仮説</a:t>
            </a:r>
          </a:p>
          <a:p>
            <a:pPr marL="0" marR="0" lvl="0" indent="-209550" algn="l" rtl="0">
              <a:lnSpc>
                <a:spcPct val="90000"/>
              </a:lnSpc>
              <a:spcBef>
                <a:spcPts val="0"/>
              </a:spcBef>
              <a:buClr>
                <a:schemeClr val="dk1"/>
              </a:buClr>
              <a:buSzPts val="3300"/>
              <a:buFont typeface="Arial"/>
              <a:buNone/>
            </a:pPr>
            <a:endParaRPr sz="3300" b="0" i="0" u="none" strike="noStrike" cap="none">
              <a:solidFill>
                <a:schemeClr val="dk1"/>
              </a:solidFill>
              <a:uFillTx/>
              <a:latin typeface="Arial"/>
              <a:ea typeface="Arial"/>
              <a:cs typeface="Arial"/>
              <a:sym typeface="Arial"/>
            </a:endParaRPr>
          </a:p>
        </p:txBody>
      </p:sp>
      <p:sp>
        <p:nvSpPr>
          <p:cNvPr id="367" name="Shape 367"/>
          <p:cNvSpPr txBox="1">
            <a:spLocks noGrp="1"/>
          </p:cNvSpPr>
          <p:nvPr>
            <p:ph type="sldNum" idx="12"/>
          </p:nvPr>
        </p:nvSpPr>
        <p:spPr>
          <a:xfrm>
            <a:off x="6457950" y="4767263"/>
            <a:ext cx="2057400" cy="273900"/>
          </a:xfrm>
          <a:prstGeom prst="rect">
            <a:avLst/>
          </a:prstGeom>
          <a:noFill/>
          <a:ln>
            <a:noFill/>
          </a:ln>
        </p:spPr>
        <p:txBody>
          <a:bodyPr wrap="square" lIns="91425" tIns="91425" rIns="91425" bIns="91425" anchor="ctr" anchorCtr="0">
            <a:noAutofit/>
          </a:bodyPr>
          <a:lstStyle/>
          <a:p>
            <a:pPr marL="0" marR="0" lvl="0" indent="-57150" algn="r" rtl="0">
              <a:lnSpc>
                <a:spcPct val="100000"/>
              </a:lnSpc>
              <a:spcBef>
                <a:spcPts val="0"/>
              </a:spcBef>
              <a:spcAft>
                <a:spcPts val="0"/>
              </a:spcAft>
              <a:buClr>
                <a:srgbClr val="888888"/>
              </a:buClr>
              <a:buSzPts val="900"/>
              <a:buFont typeface="Arial"/>
              <a:buNone/>
            </a:pPr>
            <a:fld id="{00000000-1234-1234-1234-123412341234}" type="slidenum">
              <a:rPr lang="en-US" altLang="ja" sz="900" b="0" i="0" u="none" strike="noStrike" cap="none">
                <a:solidFill>
                  <a:srgbClr val="888888"/>
                </a:solidFill>
                <a:uFillTx/>
                <a:latin typeface="Arial"/>
                <a:ea typeface="Arial"/>
                <a:cs typeface="Arial"/>
                <a:sym typeface="Arial"/>
              </a:rPr>
              <a:t>24</a:t>
            </a:fld>
            <a:endParaRPr lang="ja" sz="900" b="0" i="0" u="none" strike="noStrike" cap="none">
              <a:solidFill>
                <a:srgbClr val="888888"/>
              </a:solidFill>
              <a:uFillTx/>
              <a:latin typeface="Arial"/>
              <a:ea typeface="Arial"/>
              <a:cs typeface="Arial"/>
              <a:sym typeface="Arial"/>
            </a:endParaRPr>
          </a:p>
        </p:txBody>
      </p:sp>
      <p:sp>
        <p:nvSpPr>
          <p:cNvPr id="368" name="Shape 368"/>
          <p:cNvSpPr txBox="1">
            <a:spLocks/>
          </p:cNvSpPr>
          <p:nvPr/>
        </p:nvSpPr>
        <p:spPr>
          <a:xfrm>
            <a:off x="2229150" y="2124252"/>
            <a:ext cx="6792000" cy="3191400"/>
          </a:xfrm>
          <a:prstGeom prst="rect">
            <a:avLst/>
          </a:prstGeom>
          <a:noFill/>
          <a:ln>
            <a:noFill/>
          </a:ln>
        </p:spPr>
        <p:txBody>
          <a:bodyPr wrap="square" lIns="91425" tIns="91425" rIns="91425" bIns="91425" anchor="t" anchorCtr="0">
            <a:noAutofit/>
          </a:bodyPr>
          <a:lstStyle/>
          <a:p>
            <a:pPr marL="0" marR="0" lvl="0" indent="-152400" algn="l" rtl="0">
              <a:lnSpc>
                <a:spcPct val="100000"/>
              </a:lnSpc>
              <a:spcBef>
                <a:spcPts val="0"/>
              </a:spcBef>
              <a:spcAft>
                <a:spcPts val="0"/>
              </a:spcAft>
              <a:buClr>
                <a:srgbClr val="000000"/>
              </a:buClr>
              <a:buSzPts val="2400"/>
              <a:buFont typeface="Arial"/>
              <a:buNone/>
            </a:pPr>
            <a:r>
              <a:rPr lang="ja" sz="2400" b="0" i="0" u="none" strike="noStrike" cap="none">
                <a:solidFill>
                  <a:srgbClr val="000000"/>
                </a:solidFill>
                <a:uFillTx/>
                <a:latin typeface="Arial"/>
                <a:ea typeface="Arial"/>
                <a:cs typeface="Arial"/>
                <a:sym typeface="Arial"/>
              </a:rPr>
              <a:t>体験型パッケージから得られる体験のイメージとブランド・イメージの一致度が高いほど、</a:t>
            </a:r>
          </a:p>
          <a:p>
            <a:pPr marL="0" marR="0" lvl="0" indent="-152400" algn="l" rtl="0">
              <a:lnSpc>
                <a:spcPct val="100000"/>
              </a:lnSpc>
              <a:spcBef>
                <a:spcPts val="0"/>
              </a:spcBef>
              <a:spcAft>
                <a:spcPts val="0"/>
              </a:spcAft>
              <a:buClr>
                <a:srgbClr val="000000"/>
              </a:buClr>
              <a:buSzPts val="2400"/>
              <a:buFont typeface="Arial"/>
              <a:buNone/>
            </a:pPr>
            <a:r>
              <a:rPr lang="ja" sz="2400" b="0" i="0" u="none" strike="noStrike" cap="none">
                <a:solidFill>
                  <a:srgbClr val="000000"/>
                </a:solidFill>
                <a:uFillTx/>
                <a:latin typeface="Arial"/>
                <a:ea typeface="Arial"/>
                <a:cs typeface="Arial"/>
                <a:sym typeface="Arial"/>
              </a:rPr>
              <a:t>当該ブランドに対する関心は高くなる。</a:t>
            </a:r>
          </a:p>
        </p:txBody>
      </p:sp>
      <p:pic>
        <p:nvPicPr>
          <p:cNvPr id="369" name="Shape 369"/>
          <p:cNvPicPr preferRelativeResize="0"/>
          <p:nvPr/>
        </p:nvPicPr>
        <p:blipFill rotWithShape="1">
          <a:blip r:embed="rId3"/>
          <a:srcRect/>
          <a:stretch/>
        </p:blipFill>
        <p:spPr>
          <a:xfrm>
            <a:off x="44948" y="2945623"/>
            <a:ext cx="1852325" cy="2111200"/>
          </a:xfrm>
          <a:prstGeom prst="rect">
            <a:avLst/>
          </a:prstGeom>
          <a:noFill/>
          <a:ln>
            <a:noFill/>
          </a:ln>
        </p:spPr>
      </p:pic>
      <p:sp>
        <p:nvSpPr>
          <p:cNvPr id="370" name="Shape 370"/>
          <p:cNvSpPr>
            <a:spLocks/>
          </p:cNvSpPr>
          <p:nvPr/>
        </p:nvSpPr>
        <p:spPr>
          <a:xfrm>
            <a:off x="1495650" y="1305063"/>
            <a:ext cx="7593900" cy="3065400"/>
          </a:xfrm>
          <a:prstGeom prst="cloudCallout">
            <a:avLst>
              <a:gd name="adj1" fmla="val -20833"/>
              <a:gd name="adj2" fmla="val 62500"/>
            </a:avLst>
          </a:prstGeom>
          <a:no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marL="0" marR="0" lvl="0" indent="-8890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uFillTx/>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sp>
        <p:nvSpPr>
          <p:cNvPr id="375" name="Shape 375"/>
          <p:cNvSpPr>
            <a:spLocks/>
          </p:cNvSpPr>
          <p:nvPr/>
        </p:nvSpPr>
        <p:spPr>
          <a:xfrm>
            <a:off x="0" y="0"/>
            <a:ext cx="9144000" cy="1039800"/>
          </a:xfrm>
          <a:prstGeom prst="rect">
            <a:avLst/>
          </a:prstGeom>
          <a:solidFill>
            <a:srgbClr val="8DA9DB"/>
          </a:solidFill>
          <a:ln>
            <a:noFill/>
          </a:ln>
        </p:spPr>
        <p:txBody>
          <a:bodyPr wrap="square" lIns="91425" tIns="45700" rIns="91425" bIns="45700" anchor="ctr" anchorCtr="0">
            <a:noAutofit/>
          </a:bodyPr>
          <a:lstStyle/>
          <a:p>
            <a:pPr marL="0" marR="0" lvl="0" indent="-8890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uFillTx/>
              <a:latin typeface="Arial"/>
              <a:ea typeface="Arial"/>
              <a:cs typeface="Arial"/>
              <a:sym typeface="Arial"/>
            </a:endParaRPr>
          </a:p>
        </p:txBody>
      </p:sp>
      <p:sp>
        <p:nvSpPr>
          <p:cNvPr id="376" name="Shape 376"/>
          <p:cNvSpPr>
            <a:spLocks/>
          </p:cNvSpPr>
          <p:nvPr/>
        </p:nvSpPr>
        <p:spPr>
          <a:xfrm>
            <a:off x="435500" y="2071525"/>
            <a:ext cx="8097900" cy="2718900"/>
          </a:xfrm>
          <a:prstGeom prst="roundRect">
            <a:avLst>
              <a:gd name="adj" fmla="val 16667"/>
            </a:avLst>
          </a:prstGeom>
          <a:solidFill>
            <a:srgbClr val="FFFFFF"/>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marL="0" marR="0" lvl="0" indent="-8890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uFillTx/>
              <a:latin typeface="Arial"/>
              <a:ea typeface="Arial"/>
              <a:cs typeface="Arial"/>
              <a:sym typeface="Arial"/>
            </a:endParaRPr>
          </a:p>
        </p:txBody>
      </p:sp>
      <p:sp>
        <p:nvSpPr>
          <p:cNvPr id="377" name="Shape 377"/>
          <p:cNvSpPr txBox="1">
            <a:spLocks noGrp="1"/>
          </p:cNvSpPr>
          <p:nvPr>
            <p:ph type="title"/>
          </p:nvPr>
        </p:nvSpPr>
        <p:spPr>
          <a:xfrm>
            <a:off x="0" y="22794"/>
            <a:ext cx="7886700" cy="994200"/>
          </a:xfrm>
          <a:prstGeom prst="rect">
            <a:avLst/>
          </a:prstGeom>
          <a:noFill/>
          <a:ln>
            <a:noFill/>
          </a:ln>
        </p:spPr>
        <p:txBody>
          <a:bodyPr wrap="square" lIns="91425" tIns="91425" rIns="91425" bIns="91425" anchor="ctr" anchorCtr="0">
            <a:noAutofit/>
          </a:bodyPr>
          <a:lstStyle/>
          <a:p>
            <a:pPr marL="0" marR="0" lvl="0" indent="-209550" algn="l" rtl="0">
              <a:lnSpc>
                <a:spcPct val="90000"/>
              </a:lnSpc>
              <a:spcBef>
                <a:spcPts val="0"/>
              </a:spcBef>
              <a:buClr>
                <a:schemeClr val="dk1"/>
              </a:buClr>
              <a:buSzPts val="3300"/>
              <a:buFont typeface="Arial"/>
              <a:buNone/>
            </a:pPr>
            <a:r>
              <a:rPr lang="ja">
                <a:solidFill>
                  <a:srgbClr val="FFFFFF"/>
                </a:solidFill>
                <a:uFillTx/>
              </a:rPr>
              <a:t>　</a:t>
            </a:r>
            <a:r>
              <a:rPr lang="ja" sz="3300" b="0" i="0" u="none" strike="noStrike" cap="none">
                <a:solidFill>
                  <a:srgbClr val="FFFFFF"/>
                </a:solidFill>
                <a:uFillTx/>
                <a:latin typeface="Arial"/>
                <a:ea typeface="Arial"/>
                <a:cs typeface="Arial"/>
                <a:sym typeface="Arial"/>
              </a:rPr>
              <a:t>仮説導出</a:t>
            </a:r>
          </a:p>
        </p:txBody>
      </p:sp>
      <p:sp>
        <p:nvSpPr>
          <p:cNvPr id="378" name="Shape 378"/>
          <p:cNvSpPr txBox="1">
            <a:spLocks noGrp="1"/>
          </p:cNvSpPr>
          <p:nvPr>
            <p:ph type="sldNum" idx="12"/>
          </p:nvPr>
        </p:nvSpPr>
        <p:spPr>
          <a:xfrm>
            <a:off x="6457950" y="4767263"/>
            <a:ext cx="2057400" cy="273900"/>
          </a:xfrm>
          <a:prstGeom prst="rect">
            <a:avLst/>
          </a:prstGeom>
          <a:noFill/>
          <a:ln>
            <a:noFill/>
          </a:ln>
        </p:spPr>
        <p:txBody>
          <a:bodyPr wrap="square" lIns="91425" tIns="91425" rIns="91425" bIns="91425" anchor="ctr" anchorCtr="0">
            <a:noAutofit/>
          </a:bodyPr>
          <a:lstStyle/>
          <a:p>
            <a:pPr marL="0" marR="0" lvl="0" indent="-57150" algn="r" rtl="0">
              <a:lnSpc>
                <a:spcPct val="100000"/>
              </a:lnSpc>
              <a:spcBef>
                <a:spcPts val="0"/>
              </a:spcBef>
              <a:spcAft>
                <a:spcPts val="0"/>
              </a:spcAft>
              <a:buClr>
                <a:srgbClr val="888888"/>
              </a:buClr>
              <a:buSzPts val="900"/>
              <a:buFont typeface="Arial"/>
              <a:buNone/>
            </a:pPr>
            <a:fld id="{00000000-1234-1234-1234-123412341234}" type="slidenum">
              <a:rPr lang="en-US" altLang="ja" sz="900" b="0" i="0" u="none" strike="noStrike" cap="none">
                <a:solidFill>
                  <a:srgbClr val="888888"/>
                </a:solidFill>
                <a:uFillTx/>
                <a:latin typeface="Arial"/>
                <a:ea typeface="Arial"/>
                <a:cs typeface="Arial"/>
                <a:sym typeface="Arial"/>
              </a:rPr>
              <a:t>25</a:t>
            </a:fld>
            <a:endParaRPr lang="ja" sz="900" b="0" i="0" u="none" strike="noStrike" cap="none">
              <a:solidFill>
                <a:srgbClr val="888888"/>
              </a:solidFill>
              <a:uFillTx/>
              <a:latin typeface="Arial"/>
              <a:ea typeface="Arial"/>
              <a:cs typeface="Arial"/>
              <a:sym typeface="Arial"/>
            </a:endParaRPr>
          </a:p>
        </p:txBody>
      </p:sp>
      <p:sp>
        <p:nvSpPr>
          <p:cNvPr id="379" name="Shape 379"/>
          <p:cNvSpPr txBox="1">
            <a:spLocks/>
          </p:cNvSpPr>
          <p:nvPr/>
        </p:nvSpPr>
        <p:spPr>
          <a:xfrm>
            <a:off x="513925" y="1437875"/>
            <a:ext cx="1741200" cy="623700"/>
          </a:xfrm>
          <a:prstGeom prst="rect">
            <a:avLst/>
          </a:prstGeom>
          <a:noFill/>
          <a:ln>
            <a:noFill/>
          </a:ln>
        </p:spPr>
        <p:txBody>
          <a:bodyPr wrap="square" lIns="91425" tIns="91425" rIns="91425" bIns="91425" anchor="t" anchorCtr="0">
            <a:noAutofit/>
          </a:bodyPr>
          <a:lstStyle/>
          <a:p>
            <a:pPr marL="0" marR="0" lvl="0" indent="-152400" algn="l" rtl="0">
              <a:lnSpc>
                <a:spcPct val="100000"/>
              </a:lnSpc>
              <a:spcBef>
                <a:spcPts val="0"/>
              </a:spcBef>
              <a:spcAft>
                <a:spcPts val="0"/>
              </a:spcAft>
              <a:buClr>
                <a:srgbClr val="000000"/>
              </a:buClr>
              <a:buSzPts val="2400"/>
              <a:buFont typeface="Arial"/>
              <a:buNone/>
            </a:pPr>
            <a:r>
              <a:rPr lang="ja" sz="2400" b="0" i="0" u="none" strike="noStrike" cap="none">
                <a:solidFill>
                  <a:srgbClr val="000000"/>
                </a:solidFill>
                <a:uFillTx/>
                <a:latin typeface="Arial"/>
                <a:ea typeface="Arial"/>
                <a:cs typeface="Arial"/>
                <a:sym typeface="Arial"/>
              </a:rPr>
              <a:t>予備調査</a:t>
            </a:r>
          </a:p>
        </p:txBody>
      </p:sp>
      <p:sp>
        <p:nvSpPr>
          <p:cNvPr id="380" name="Shape 380"/>
          <p:cNvSpPr txBox="1">
            <a:spLocks/>
          </p:cNvSpPr>
          <p:nvPr/>
        </p:nvSpPr>
        <p:spPr>
          <a:xfrm>
            <a:off x="584150" y="2134350"/>
            <a:ext cx="5863800" cy="460500"/>
          </a:xfrm>
          <a:prstGeom prst="rect">
            <a:avLst/>
          </a:prstGeom>
          <a:noFill/>
          <a:ln>
            <a:noFill/>
          </a:ln>
        </p:spPr>
        <p:txBody>
          <a:bodyPr wrap="square" lIns="91425" tIns="91425" rIns="91425" bIns="91425" anchor="t" anchorCtr="0">
            <a:noAutofit/>
          </a:bodyPr>
          <a:lstStyle/>
          <a:p>
            <a:pPr marL="0" marR="0" lvl="0" indent="-88900" algn="l" rtl="0">
              <a:lnSpc>
                <a:spcPct val="100000"/>
              </a:lnSpc>
              <a:spcBef>
                <a:spcPts val="0"/>
              </a:spcBef>
              <a:spcAft>
                <a:spcPts val="0"/>
              </a:spcAft>
              <a:buClr>
                <a:srgbClr val="000000"/>
              </a:buClr>
              <a:buSzPts val="1400"/>
              <a:buFont typeface="Arial"/>
              <a:buNone/>
            </a:pPr>
            <a:r>
              <a:rPr lang="ja" sz="1400" b="0" i="0" u="none" strike="noStrike" cap="none">
                <a:solidFill>
                  <a:srgbClr val="000000"/>
                </a:solidFill>
                <a:uFillTx/>
                <a:latin typeface="Arial"/>
                <a:ea typeface="Arial"/>
                <a:cs typeface="Arial"/>
                <a:sym typeface="Arial"/>
              </a:rPr>
              <a:t>・調査対象 20代男女学生　 </a:t>
            </a:r>
          </a:p>
        </p:txBody>
      </p:sp>
      <p:sp>
        <p:nvSpPr>
          <p:cNvPr id="381" name="Shape 381"/>
          <p:cNvSpPr txBox="1">
            <a:spLocks/>
          </p:cNvSpPr>
          <p:nvPr/>
        </p:nvSpPr>
        <p:spPr>
          <a:xfrm>
            <a:off x="572900" y="2549975"/>
            <a:ext cx="3336300" cy="1157100"/>
          </a:xfrm>
          <a:prstGeom prst="rect">
            <a:avLst/>
          </a:prstGeom>
          <a:noFill/>
          <a:ln>
            <a:noFill/>
          </a:ln>
        </p:spPr>
        <p:txBody>
          <a:bodyPr wrap="square" lIns="91425" tIns="91425" rIns="91425" bIns="91425" anchor="t" anchorCtr="0">
            <a:noAutofit/>
          </a:bodyPr>
          <a:lstStyle/>
          <a:p>
            <a:pPr marL="0" marR="0" lvl="0" indent="-88900" algn="l" rtl="0">
              <a:lnSpc>
                <a:spcPct val="100000"/>
              </a:lnSpc>
              <a:spcBef>
                <a:spcPts val="0"/>
              </a:spcBef>
              <a:spcAft>
                <a:spcPts val="0"/>
              </a:spcAft>
              <a:buClr>
                <a:srgbClr val="000000"/>
              </a:buClr>
              <a:buSzPts val="1400"/>
              <a:buFont typeface="Arial"/>
              <a:buNone/>
            </a:pPr>
            <a:r>
              <a:rPr lang="ja" sz="1400" b="0" i="0" u="none" strike="noStrike" cap="none">
                <a:solidFill>
                  <a:srgbClr val="000000"/>
                </a:solidFill>
                <a:uFillTx/>
                <a:latin typeface="Arial"/>
                <a:ea typeface="Arial"/>
                <a:cs typeface="Arial"/>
                <a:sym typeface="Arial"/>
              </a:rPr>
              <a:t>・調査期間 12月8日～12月9日 </a:t>
            </a:r>
          </a:p>
        </p:txBody>
      </p:sp>
      <p:sp>
        <p:nvSpPr>
          <p:cNvPr id="382" name="Shape 382"/>
          <p:cNvSpPr txBox="1">
            <a:spLocks/>
          </p:cNvSpPr>
          <p:nvPr/>
        </p:nvSpPr>
        <p:spPr>
          <a:xfrm>
            <a:off x="572900" y="3016750"/>
            <a:ext cx="6447900" cy="752700"/>
          </a:xfrm>
          <a:prstGeom prst="rect">
            <a:avLst/>
          </a:prstGeom>
          <a:noFill/>
          <a:ln>
            <a:noFill/>
          </a:ln>
        </p:spPr>
        <p:txBody>
          <a:bodyPr wrap="square" lIns="91425" tIns="91425" rIns="91425" bIns="91425" anchor="t" anchorCtr="0">
            <a:noAutofit/>
          </a:bodyPr>
          <a:lstStyle/>
          <a:p>
            <a:pPr marL="0" marR="0" lvl="0" indent="-88900" algn="l" rtl="0">
              <a:lnSpc>
                <a:spcPct val="100000"/>
              </a:lnSpc>
              <a:spcBef>
                <a:spcPts val="0"/>
              </a:spcBef>
              <a:spcAft>
                <a:spcPts val="0"/>
              </a:spcAft>
              <a:buClr>
                <a:srgbClr val="000000"/>
              </a:buClr>
              <a:buSzPts val="1400"/>
              <a:buFont typeface="Arial"/>
              <a:buNone/>
            </a:pPr>
            <a:r>
              <a:rPr lang="ja" sz="1400" b="0" i="0" u="none" strike="noStrike" cap="none">
                <a:solidFill>
                  <a:srgbClr val="000000"/>
                </a:solidFill>
                <a:uFillTx/>
                <a:latin typeface="Arial"/>
                <a:ea typeface="Arial"/>
                <a:cs typeface="Arial"/>
                <a:sym typeface="Arial"/>
              </a:rPr>
              <a:t>・調査方法　調 査対象にネットアンケートを実施</a:t>
            </a:r>
          </a:p>
        </p:txBody>
      </p:sp>
      <p:sp>
        <p:nvSpPr>
          <p:cNvPr id="383" name="Shape 383"/>
          <p:cNvSpPr txBox="1">
            <a:spLocks/>
          </p:cNvSpPr>
          <p:nvPr/>
        </p:nvSpPr>
        <p:spPr>
          <a:xfrm>
            <a:off x="584150" y="3488638"/>
            <a:ext cx="8369700" cy="280800"/>
          </a:xfrm>
          <a:prstGeom prst="rect">
            <a:avLst/>
          </a:prstGeom>
          <a:noFill/>
          <a:ln>
            <a:noFill/>
          </a:ln>
        </p:spPr>
        <p:txBody>
          <a:bodyPr wrap="square" lIns="91425" tIns="91425" rIns="91425" bIns="91425" anchor="t" anchorCtr="0">
            <a:noAutofit/>
          </a:bodyPr>
          <a:lstStyle/>
          <a:p>
            <a:pPr marL="0" marR="0" lvl="0" indent="-88900" algn="l" rtl="0">
              <a:lnSpc>
                <a:spcPct val="100000"/>
              </a:lnSpc>
              <a:spcBef>
                <a:spcPts val="0"/>
              </a:spcBef>
              <a:spcAft>
                <a:spcPts val="0"/>
              </a:spcAft>
              <a:buClr>
                <a:srgbClr val="000000"/>
              </a:buClr>
              <a:buSzPts val="1400"/>
              <a:buFont typeface="Arial"/>
              <a:buNone/>
            </a:pPr>
            <a:r>
              <a:rPr lang="ja" sz="1400" b="0" i="0" u="none" strike="noStrike" cap="none">
                <a:solidFill>
                  <a:srgbClr val="000000"/>
                </a:solidFill>
                <a:uFillTx/>
                <a:latin typeface="Arial"/>
                <a:ea typeface="Arial"/>
                <a:cs typeface="Arial"/>
                <a:sym typeface="Arial"/>
              </a:rPr>
              <a:t>・サンプルサイズ　総回答数 103 （内有効回答数　103）</a:t>
            </a:r>
          </a:p>
        </p:txBody>
      </p:sp>
      <p:sp>
        <p:nvSpPr>
          <p:cNvPr id="384" name="Shape 384"/>
          <p:cNvSpPr txBox="1">
            <a:spLocks/>
          </p:cNvSpPr>
          <p:nvPr/>
        </p:nvSpPr>
        <p:spPr>
          <a:xfrm>
            <a:off x="584150" y="3965425"/>
            <a:ext cx="3796800" cy="179700"/>
          </a:xfrm>
          <a:prstGeom prst="rect">
            <a:avLst/>
          </a:prstGeom>
          <a:noFill/>
          <a:ln>
            <a:noFill/>
          </a:ln>
        </p:spPr>
        <p:txBody>
          <a:bodyPr wrap="square" lIns="91425" tIns="91425" rIns="91425" bIns="91425" anchor="t" anchorCtr="0">
            <a:noAutofit/>
          </a:bodyPr>
          <a:lstStyle/>
          <a:p>
            <a:pPr marL="0" marR="0" lvl="0" indent="-88900" algn="l" rtl="0">
              <a:lnSpc>
                <a:spcPct val="100000"/>
              </a:lnSpc>
              <a:spcBef>
                <a:spcPts val="0"/>
              </a:spcBef>
              <a:spcAft>
                <a:spcPts val="0"/>
              </a:spcAft>
              <a:buClr>
                <a:srgbClr val="000000"/>
              </a:buClr>
              <a:buSzPts val="1400"/>
              <a:buFont typeface="Arial"/>
              <a:buNone/>
            </a:pPr>
            <a:r>
              <a:rPr lang="ja" sz="1400" b="0" i="0" u="none" strike="noStrike" cap="none">
                <a:solidFill>
                  <a:srgbClr val="000000"/>
                </a:solidFill>
                <a:uFillTx/>
                <a:latin typeface="Arial"/>
                <a:ea typeface="Arial"/>
                <a:cs typeface="Arial"/>
                <a:sym typeface="Arial"/>
              </a:rPr>
              <a:t>・分析 方法　対応のあるt検定</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60"/>
        <p:cNvGrpSpPr/>
        <p:nvPr/>
      </p:nvGrpSpPr>
      <p:grpSpPr>
        <a:xfrm>
          <a:off x="0" y="0"/>
          <a:ext cx="0" cy="0"/>
          <a:chOff x="0" y="0"/>
          <a:chExt cx="0" cy="0"/>
        </a:xfrm>
      </p:grpSpPr>
      <p:sp>
        <p:nvSpPr>
          <p:cNvPr id="461" name="Shape 461"/>
          <p:cNvSpPr>
            <a:spLocks/>
          </p:cNvSpPr>
          <p:nvPr/>
        </p:nvSpPr>
        <p:spPr>
          <a:xfrm>
            <a:off x="0" y="0"/>
            <a:ext cx="9144000" cy="1039800"/>
          </a:xfrm>
          <a:prstGeom prst="rect">
            <a:avLst/>
          </a:prstGeom>
          <a:solidFill>
            <a:srgbClr val="8DA9DB"/>
          </a:solidFill>
          <a:ln>
            <a:noFill/>
          </a:ln>
        </p:spPr>
        <p:txBody>
          <a:bodyPr wrap="square" lIns="91425" tIns="45700" rIns="91425" bIns="45700" anchor="ctr" anchorCtr="0">
            <a:noAutofit/>
          </a:bodyPr>
          <a:lstStyle/>
          <a:p>
            <a:pPr marL="0" marR="0" lvl="0" indent="-8890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uFillTx/>
              <a:latin typeface="Arial"/>
              <a:ea typeface="Arial"/>
              <a:cs typeface="Arial"/>
              <a:sym typeface="Arial"/>
            </a:endParaRPr>
          </a:p>
        </p:txBody>
      </p:sp>
      <p:sp>
        <p:nvSpPr>
          <p:cNvPr id="462" name="Shape 462"/>
          <p:cNvSpPr txBox="1">
            <a:spLocks noGrp="1"/>
          </p:cNvSpPr>
          <p:nvPr>
            <p:ph type="title"/>
          </p:nvPr>
        </p:nvSpPr>
        <p:spPr>
          <a:xfrm>
            <a:off x="0" y="22794"/>
            <a:ext cx="7886700" cy="994200"/>
          </a:xfrm>
          <a:prstGeom prst="rect">
            <a:avLst/>
          </a:prstGeom>
          <a:noFill/>
          <a:ln>
            <a:noFill/>
          </a:ln>
        </p:spPr>
        <p:txBody>
          <a:bodyPr wrap="square" lIns="91425" tIns="91425" rIns="91425" bIns="91425" anchor="ctr" anchorCtr="0">
            <a:noAutofit/>
          </a:bodyPr>
          <a:lstStyle/>
          <a:p>
            <a:pPr marL="0" marR="0" lvl="0" indent="-209550" algn="l" rtl="0">
              <a:lnSpc>
                <a:spcPct val="90000"/>
              </a:lnSpc>
              <a:spcBef>
                <a:spcPts val="0"/>
              </a:spcBef>
              <a:buClr>
                <a:schemeClr val="dk1"/>
              </a:buClr>
              <a:buSzPts val="3300"/>
              <a:buFont typeface="Arial"/>
              <a:buNone/>
            </a:pPr>
            <a:r>
              <a:rPr lang="ja">
                <a:solidFill>
                  <a:srgbClr val="FFFFFF"/>
                </a:solidFill>
                <a:uFillTx/>
              </a:rPr>
              <a:t>　</a:t>
            </a:r>
            <a:r>
              <a:rPr lang="ja" sz="3300" b="0" i="0" u="none" strike="noStrike" cap="none">
                <a:solidFill>
                  <a:srgbClr val="FFFFFF"/>
                </a:solidFill>
                <a:uFillTx/>
                <a:latin typeface="Arial"/>
                <a:ea typeface="Arial"/>
                <a:cs typeface="Arial"/>
                <a:sym typeface="Arial"/>
              </a:rPr>
              <a:t>参考文献</a:t>
            </a:r>
          </a:p>
        </p:txBody>
      </p:sp>
      <p:sp>
        <p:nvSpPr>
          <p:cNvPr id="463" name="Shape 463"/>
          <p:cNvSpPr txBox="1">
            <a:spLocks noGrp="1"/>
          </p:cNvSpPr>
          <p:nvPr>
            <p:ph type="sldNum" idx="12"/>
          </p:nvPr>
        </p:nvSpPr>
        <p:spPr>
          <a:xfrm>
            <a:off x="6457950" y="4767263"/>
            <a:ext cx="2057400" cy="273900"/>
          </a:xfrm>
          <a:prstGeom prst="rect">
            <a:avLst/>
          </a:prstGeom>
          <a:noFill/>
          <a:ln>
            <a:noFill/>
          </a:ln>
        </p:spPr>
        <p:txBody>
          <a:bodyPr wrap="square" lIns="91425" tIns="91425" rIns="91425" bIns="91425" anchor="ctr" anchorCtr="0">
            <a:noAutofit/>
          </a:bodyPr>
          <a:lstStyle/>
          <a:p>
            <a:pPr marL="0" marR="0" lvl="0" indent="-57150" algn="r" rtl="0">
              <a:lnSpc>
                <a:spcPct val="100000"/>
              </a:lnSpc>
              <a:spcBef>
                <a:spcPts val="0"/>
              </a:spcBef>
              <a:spcAft>
                <a:spcPts val="0"/>
              </a:spcAft>
              <a:buClr>
                <a:srgbClr val="888888"/>
              </a:buClr>
              <a:buSzPts val="900"/>
              <a:buFont typeface="Arial"/>
              <a:buNone/>
            </a:pPr>
            <a:fld id="{00000000-1234-1234-1234-123412341234}" type="slidenum">
              <a:rPr lang="en-US" altLang="ja" sz="900" b="0" i="0" u="none" strike="noStrike" cap="none">
                <a:solidFill>
                  <a:srgbClr val="888888"/>
                </a:solidFill>
                <a:uFillTx/>
                <a:latin typeface="Arial"/>
                <a:ea typeface="Arial"/>
                <a:cs typeface="Arial"/>
                <a:sym typeface="Arial"/>
              </a:rPr>
              <a:t>26</a:t>
            </a:fld>
            <a:endParaRPr lang="ja" sz="900" b="0" i="0" u="none" strike="noStrike" cap="none">
              <a:solidFill>
                <a:srgbClr val="888888"/>
              </a:solidFill>
              <a:uFillTx/>
              <a:latin typeface="Arial"/>
              <a:ea typeface="Arial"/>
              <a:cs typeface="Arial"/>
              <a:sym typeface="Arial"/>
            </a:endParaRPr>
          </a:p>
        </p:txBody>
      </p:sp>
      <p:sp>
        <p:nvSpPr>
          <p:cNvPr id="464" name="Shape 464"/>
          <p:cNvSpPr txBox="1">
            <a:spLocks noGrp="1"/>
          </p:cNvSpPr>
          <p:nvPr>
            <p:ph type="body" idx="4294967295"/>
          </p:nvPr>
        </p:nvSpPr>
        <p:spPr>
          <a:xfrm>
            <a:off x="352425" y="1395300"/>
            <a:ext cx="8439300" cy="4098900"/>
          </a:xfrm>
          <a:prstGeom prst="rect">
            <a:avLst/>
          </a:prstGeom>
          <a:noFill/>
          <a:ln>
            <a:noFill/>
          </a:ln>
        </p:spPr>
        <p:txBody>
          <a:bodyPr wrap="square" lIns="91425" tIns="91425" rIns="91425" bIns="91425" anchor="t" anchorCtr="0">
            <a:noAutofit/>
          </a:bodyPr>
          <a:lstStyle/>
          <a:p>
            <a:pPr marL="0" marR="0" lvl="0" indent="-88900" algn="l" rtl="0">
              <a:lnSpc>
                <a:spcPct val="90000"/>
              </a:lnSpc>
              <a:spcBef>
                <a:spcPts val="0"/>
              </a:spcBef>
              <a:buClr>
                <a:schemeClr val="dk1"/>
              </a:buClr>
              <a:buSzPts val="1400"/>
              <a:buFont typeface="Arial"/>
              <a:buNone/>
            </a:pPr>
            <a:r>
              <a:rPr lang="ja" sz="1400" b="0" i="0" u="none" strike="noStrike" cap="none">
                <a:solidFill>
                  <a:schemeClr val="dk1"/>
                </a:solidFill>
                <a:uFillTx/>
                <a:latin typeface="Arial"/>
                <a:ea typeface="Arial"/>
                <a:cs typeface="Arial"/>
                <a:sym typeface="Arial"/>
              </a:rPr>
              <a:t>・池尾恭一,青木幸弘  (2010)  ,  『日本型マーケティングの新展開』</a:t>
            </a:r>
            <a:br>
              <a:rPr lang="ja" sz="1400" b="0" i="0" u="none" strike="noStrike" cap="none">
                <a:solidFill>
                  <a:schemeClr val="dk1"/>
                </a:solidFill>
                <a:uFillTx/>
                <a:latin typeface="Arial"/>
                <a:ea typeface="Arial"/>
                <a:cs typeface="Arial"/>
                <a:sym typeface="Arial"/>
              </a:rPr>
            </a:br>
            <a:r>
              <a:rPr lang="ja" sz="1400" b="0" i="0" u="none" strike="noStrike" cap="none">
                <a:solidFill>
                  <a:schemeClr val="dk1"/>
                </a:solidFill>
                <a:uFillTx/>
                <a:latin typeface="Arial"/>
                <a:ea typeface="Arial"/>
                <a:cs typeface="Arial"/>
                <a:sym typeface="Arial"/>
              </a:rPr>
              <a:t>・全国清涼飲料連合会http://www.j-sda.or.jp/　（2017年11月20日現在）</a:t>
            </a:r>
            <a:br>
              <a:rPr lang="ja" sz="1400" b="0" i="0" u="none" strike="noStrike" cap="none">
                <a:solidFill>
                  <a:schemeClr val="dk1"/>
                </a:solidFill>
                <a:uFillTx/>
                <a:latin typeface="Arial"/>
                <a:ea typeface="Arial"/>
                <a:cs typeface="Arial"/>
                <a:sym typeface="Arial"/>
              </a:rPr>
            </a:br>
            <a:r>
              <a:rPr lang="ja" sz="1400" b="0" i="0" u="none" strike="noStrike" cap="none">
                <a:solidFill>
                  <a:schemeClr val="dk1"/>
                </a:solidFill>
                <a:uFillTx/>
                <a:latin typeface="Arial"/>
                <a:ea typeface="Arial"/>
                <a:cs typeface="Arial"/>
                <a:sym typeface="Arial"/>
              </a:rPr>
              <a:t>・恩蔵直人（2010），『価値視点のパッケージ・デザイン戦略』</a:t>
            </a:r>
            <a:br>
              <a:rPr lang="ja" sz="1400" b="0" i="0" u="none" strike="noStrike" cap="none">
                <a:solidFill>
                  <a:schemeClr val="dk1"/>
                </a:solidFill>
                <a:uFillTx/>
                <a:latin typeface="Arial"/>
                <a:ea typeface="Arial"/>
                <a:cs typeface="Arial"/>
                <a:sym typeface="Arial"/>
              </a:rPr>
            </a:br>
            <a:r>
              <a:rPr lang="ja" sz="1400" b="0" i="0" u="none" strike="noStrike" cap="none">
                <a:solidFill>
                  <a:schemeClr val="dk1"/>
                </a:solidFill>
                <a:uFillTx/>
                <a:latin typeface="Arial"/>
                <a:ea typeface="Arial"/>
                <a:cs typeface="Arial"/>
                <a:sym typeface="Arial"/>
              </a:rPr>
              <a:t>・池田幸代(2013),『センサリー・ブランディングにおける フレグランス訴求の戦略的枠組み』</a:t>
            </a:r>
            <a:br>
              <a:rPr lang="ja" sz="1400" b="0" i="0" u="none" strike="noStrike" cap="none">
                <a:solidFill>
                  <a:schemeClr val="dk1"/>
                </a:solidFill>
                <a:uFillTx/>
                <a:latin typeface="Arial"/>
                <a:ea typeface="Arial"/>
                <a:cs typeface="Arial"/>
                <a:sym typeface="Arial"/>
              </a:rPr>
            </a:br>
            <a:r>
              <a:rPr lang="ja" sz="1400" b="0" i="0" u="none" strike="noStrike" cap="none">
                <a:solidFill>
                  <a:schemeClr val="dk1"/>
                </a:solidFill>
                <a:uFillTx/>
                <a:latin typeface="Arial"/>
                <a:ea typeface="Arial"/>
                <a:cs typeface="Arial"/>
                <a:sym typeface="Arial"/>
              </a:rPr>
              <a:t>・小川マーケティング事務所https://www.happystream.net/column/3benefit/　(2017年9月14日現在)</a:t>
            </a:r>
            <a:br>
              <a:rPr lang="ja" sz="1400" b="0" i="0" u="none" strike="noStrike" cap="none">
                <a:solidFill>
                  <a:schemeClr val="dk1"/>
                </a:solidFill>
                <a:uFillTx/>
                <a:latin typeface="Arial"/>
                <a:ea typeface="Arial"/>
                <a:cs typeface="Arial"/>
                <a:sym typeface="Arial"/>
              </a:rPr>
            </a:br>
            <a:r>
              <a:rPr lang="ja" sz="1400" b="0" i="0" u="none" strike="noStrike" cap="none">
                <a:solidFill>
                  <a:schemeClr val="dk1"/>
                </a:solidFill>
                <a:uFillTx/>
                <a:latin typeface="Arial"/>
                <a:ea typeface="Arial"/>
                <a:cs typeface="Arial"/>
                <a:sym typeface="Arial"/>
              </a:rPr>
              <a:t>・玉置了(2009),『消費者のアイデンティティ形成意識が購買行動に及ぼす影響』</a:t>
            </a:r>
            <a:br>
              <a:rPr lang="ja" sz="1400" b="0" i="0" u="none" strike="noStrike" cap="none">
                <a:solidFill>
                  <a:schemeClr val="dk1"/>
                </a:solidFill>
                <a:uFillTx/>
                <a:latin typeface="Arial"/>
                <a:ea typeface="Arial"/>
                <a:cs typeface="Arial"/>
                <a:sym typeface="Arial"/>
              </a:rPr>
            </a:br>
            <a:r>
              <a:rPr lang="ja" sz="1400" b="0" i="0" u="none" strike="noStrike" cap="none">
                <a:solidFill>
                  <a:schemeClr val="dk1"/>
                </a:solidFill>
                <a:uFillTx/>
                <a:latin typeface="Arial"/>
                <a:ea typeface="Arial"/>
                <a:cs typeface="Arial"/>
                <a:sym typeface="Arial"/>
              </a:rPr>
              <a:t>・シュミット（1999),『経験価値マーケテイング　消費者が「何か」を感じる+αの魅力』</a:t>
            </a:r>
            <a:br>
              <a:rPr lang="ja" sz="1400" b="0" i="0" u="none" strike="noStrike" cap="none">
                <a:solidFill>
                  <a:schemeClr val="dk1"/>
                </a:solidFill>
                <a:uFillTx/>
                <a:latin typeface="Arial"/>
                <a:ea typeface="Arial"/>
                <a:cs typeface="Arial"/>
                <a:sym typeface="Arial"/>
              </a:rPr>
            </a:br>
            <a:r>
              <a:rPr lang="ja" sz="1400" b="0" i="0" u="none" strike="noStrike" cap="none">
                <a:solidFill>
                  <a:schemeClr val="dk1"/>
                </a:solidFill>
                <a:uFillTx/>
                <a:latin typeface="Arial"/>
                <a:ea typeface="Arial"/>
                <a:cs typeface="Arial"/>
                <a:sym typeface="Arial"/>
              </a:rPr>
              <a:t>・近藤公彦（2013）,『小売業における価値共創〜競争価値のマネジメント〜』</a:t>
            </a:r>
            <a:br>
              <a:rPr lang="ja" sz="1400" b="0" i="0" u="none" strike="noStrike" cap="none">
                <a:solidFill>
                  <a:schemeClr val="dk1"/>
                </a:solidFill>
                <a:uFillTx/>
                <a:latin typeface="Arial"/>
                <a:ea typeface="Arial"/>
                <a:cs typeface="Arial"/>
                <a:sym typeface="Arial"/>
              </a:rPr>
            </a:br>
            <a:r>
              <a:rPr lang="ja" sz="1400" b="0" i="0" u="none" strike="noStrike" cap="none">
                <a:solidFill>
                  <a:schemeClr val="dk1"/>
                </a:solidFill>
                <a:uFillTx/>
                <a:latin typeface="Arial"/>
                <a:ea typeface="Arial"/>
                <a:cs typeface="Arial"/>
                <a:sym typeface="Arial"/>
              </a:rPr>
              <a:t>・東利一(2017),『脱戦略における顧客増の探求』</a:t>
            </a:r>
            <a:br>
              <a:rPr lang="ja" sz="1400" b="0" i="0" u="none" strike="noStrike" cap="none">
                <a:solidFill>
                  <a:schemeClr val="dk1"/>
                </a:solidFill>
                <a:uFillTx/>
                <a:latin typeface="Arial"/>
                <a:ea typeface="Arial"/>
                <a:cs typeface="Arial"/>
                <a:sym typeface="Arial"/>
              </a:rPr>
            </a:br>
            <a:r>
              <a:rPr lang="ja" sz="1400" b="0" i="0" u="none" strike="noStrike" cap="none">
                <a:solidFill>
                  <a:schemeClr val="dk1"/>
                </a:solidFill>
                <a:uFillTx/>
                <a:latin typeface="Arial"/>
                <a:ea typeface="Arial"/>
                <a:cs typeface="Arial"/>
                <a:sym typeface="Arial"/>
              </a:rPr>
              <a:t>・オージス総研https://www.ogis-ri.co.jp/rad/webmaga/rwm20140502.html　(2017年9月14日現在)</a:t>
            </a:r>
            <a:br>
              <a:rPr lang="ja" sz="1400" b="0" i="0" u="none" strike="noStrike" cap="none">
                <a:solidFill>
                  <a:schemeClr val="dk1"/>
                </a:solidFill>
                <a:uFillTx/>
                <a:latin typeface="Arial"/>
                <a:ea typeface="Arial"/>
                <a:cs typeface="Arial"/>
                <a:sym typeface="Arial"/>
              </a:rPr>
            </a:br>
            <a:r>
              <a:rPr lang="ja" sz="1400" b="0" i="0" u="none" strike="noStrike" cap="none">
                <a:solidFill>
                  <a:schemeClr val="dk1"/>
                </a:solidFill>
                <a:uFillTx/>
                <a:latin typeface="Arial"/>
                <a:ea typeface="Arial"/>
                <a:cs typeface="Arial"/>
                <a:sym typeface="Arial"/>
              </a:rPr>
              <a:t>・松下光司（2009），『セールス・プロモーションによるブランド・エクイティ構築』</a:t>
            </a:r>
            <a:br>
              <a:rPr lang="ja" sz="1400" b="0" i="0" u="none" strike="noStrike" cap="none">
                <a:solidFill>
                  <a:schemeClr val="dk1"/>
                </a:solidFill>
                <a:uFillTx/>
                <a:latin typeface="Arial"/>
                <a:ea typeface="Arial"/>
                <a:cs typeface="Arial"/>
                <a:sym typeface="Arial"/>
              </a:rPr>
            </a:br>
            <a:r>
              <a:rPr lang="ja" sz="1400" b="0" i="0" u="none" strike="noStrike" cap="none">
                <a:solidFill>
                  <a:schemeClr val="dk1"/>
                </a:solidFill>
                <a:uFillTx/>
                <a:latin typeface="Arial"/>
                <a:ea typeface="Arial"/>
                <a:cs typeface="Arial"/>
                <a:sym typeface="Arial"/>
              </a:rPr>
              <a:t>・デイビット・A・アーカー （著）陶山計介#（1997）『ブランド優位の戦略　顧客を創造するBIの開発と実践』</a:t>
            </a:r>
            <a:r>
              <a:rPr lang="ja" sz="1200" b="0" i="0" u="none" strike="noStrike" cap="none">
                <a:solidFill>
                  <a:schemeClr val="dk1"/>
                </a:solidFill>
                <a:uFillTx/>
                <a:latin typeface="Arial"/>
                <a:ea typeface="Arial"/>
                <a:cs typeface="Arial"/>
                <a:sym typeface="Arial"/>
              </a:rPr>
              <a:t/>
            </a:r>
            <a:br>
              <a:rPr lang="ja" sz="1200" b="0" i="0" u="none" strike="noStrike" cap="none">
                <a:solidFill>
                  <a:schemeClr val="dk1"/>
                </a:solidFill>
                <a:uFillTx/>
                <a:latin typeface="Arial"/>
                <a:ea typeface="Arial"/>
                <a:cs typeface="Arial"/>
                <a:sym typeface="Arial"/>
              </a:rPr>
            </a:br>
            <a:endParaRPr lang="ja" sz="1200" b="0" i="0" u="none" strike="noStrike" cap="none">
              <a:solidFill>
                <a:schemeClr val="dk1"/>
              </a:solidFill>
              <a:uFillTx/>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68"/>
        <p:cNvGrpSpPr/>
        <p:nvPr/>
      </p:nvGrpSpPr>
      <p:grpSpPr>
        <a:xfrm>
          <a:off x="0" y="0"/>
          <a:ext cx="0" cy="0"/>
          <a:chOff x="0" y="0"/>
          <a:chExt cx="0" cy="0"/>
        </a:xfrm>
      </p:grpSpPr>
      <p:sp>
        <p:nvSpPr>
          <p:cNvPr id="469" name="Shape 469"/>
          <p:cNvSpPr>
            <a:spLocks/>
          </p:cNvSpPr>
          <p:nvPr/>
        </p:nvSpPr>
        <p:spPr>
          <a:xfrm>
            <a:off x="0" y="0"/>
            <a:ext cx="9144000" cy="1039800"/>
          </a:xfrm>
          <a:prstGeom prst="rect">
            <a:avLst/>
          </a:prstGeom>
          <a:solidFill>
            <a:srgbClr val="8DA9DB"/>
          </a:solidFill>
          <a:ln>
            <a:noFill/>
          </a:ln>
        </p:spPr>
        <p:txBody>
          <a:bodyPr wrap="square" lIns="91425" tIns="45700" rIns="91425" bIns="45700" anchor="ctr" anchorCtr="0">
            <a:noAutofit/>
          </a:bodyPr>
          <a:lstStyle/>
          <a:p>
            <a:pPr marL="0" marR="0" lvl="0" indent="-8890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uFillTx/>
              <a:latin typeface="Arial"/>
              <a:ea typeface="Arial"/>
              <a:cs typeface="Arial"/>
              <a:sym typeface="Arial"/>
            </a:endParaRPr>
          </a:p>
        </p:txBody>
      </p:sp>
      <p:sp>
        <p:nvSpPr>
          <p:cNvPr id="470" name="Shape 470"/>
          <p:cNvSpPr txBox="1">
            <a:spLocks noGrp="1"/>
          </p:cNvSpPr>
          <p:nvPr>
            <p:ph type="title"/>
          </p:nvPr>
        </p:nvSpPr>
        <p:spPr>
          <a:xfrm>
            <a:off x="0" y="22794"/>
            <a:ext cx="7886700" cy="994200"/>
          </a:xfrm>
          <a:prstGeom prst="rect">
            <a:avLst/>
          </a:prstGeom>
          <a:noFill/>
          <a:ln>
            <a:noFill/>
          </a:ln>
        </p:spPr>
        <p:txBody>
          <a:bodyPr wrap="square" lIns="91425" tIns="91425" rIns="91425" bIns="91425" anchor="ctr" anchorCtr="0">
            <a:noAutofit/>
          </a:bodyPr>
          <a:lstStyle/>
          <a:p>
            <a:pPr marL="0" marR="0" lvl="0" indent="-209550" algn="l" rtl="0">
              <a:lnSpc>
                <a:spcPct val="90000"/>
              </a:lnSpc>
              <a:spcBef>
                <a:spcPts val="0"/>
              </a:spcBef>
              <a:buClr>
                <a:schemeClr val="dk1"/>
              </a:buClr>
              <a:buSzPts val="3300"/>
              <a:buFont typeface="Arial"/>
              <a:buNone/>
            </a:pPr>
            <a:r>
              <a:rPr lang="ja">
                <a:solidFill>
                  <a:srgbClr val="FFFFFF"/>
                </a:solidFill>
                <a:uFillTx/>
              </a:rPr>
              <a:t>　</a:t>
            </a:r>
            <a:r>
              <a:rPr lang="ja" sz="3300" b="0" i="0" u="none" strike="noStrike" cap="none">
                <a:solidFill>
                  <a:srgbClr val="FFFFFF"/>
                </a:solidFill>
                <a:uFillTx/>
                <a:latin typeface="Arial"/>
                <a:ea typeface="Arial"/>
                <a:cs typeface="Arial"/>
                <a:sym typeface="Arial"/>
              </a:rPr>
              <a:t>参考文献</a:t>
            </a:r>
          </a:p>
        </p:txBody>
      </p:sp>
      <p:sp>
        <p:nvSpPr>
          <p:cNvPr id="471" name="Shape 471"/>
          <p:cNvSpPr txBox="1">
            <a:spLocks noGrp="1"/>
          </p:cNvSpPr>
          <p:nvPr>
            <p:ph type="sldNum" idx="12"/>
          </p:nvPr>
        </p:nvSpPr>
        <p:spPr>
          <a:xfrm>
            <a:off x="6457950" y="4767263"/>
            <a:ext cx="2057400" cy="273900"/>
          </a:xfrm>
          <a:prstGeom prst="rect">
            <a:avLst/>
          </a:prstGeom>
          <a:noFill/>
          <a:ln>
            <a:noFill/>
          </a:ln>
        </p:spPr>
        <p:txBody>
          <a:bodyPr wrap="square" lIns="91425" tIns="91425" rIns="91425" bIns="91425" anchor="ctr" anchorCtr="0">
            <a:noAutofit/>
          </a:bodyPr>
          <a:lstStyle/>
          <a:p>
            <a:pPr marL="0" marR="0" lvl="0" indent="-57150" algn="r" rtl="0">
              <a:lnSpc>
                <a:spcPct val="100000"/>
              </a:lnSpc>
              <a:spcBef>
                <a:spcPts val="0"/>
              </a:spcBef>
              <a:spcAft>
                <a:spcPts val="0"/>
              </a:spcAft>
              <a:buClr>
                <a:srgbClr val="888888"/>
              </a:buClr>
              <a:buSzPts val="900"/>
              <a:buFont typeface="Arial"/>
              <a:buNone/>
            </a:pPr>
            <a:fld id="{00000000-1234-1234-1234-123412341234}" type="slidenum">
              <a:rPr lang="en-US" altLang="ja" sz="900" b="0" i="0" u="none" strike="noStrike" cap="none">
                <a:solidFill>
                  <a:srgbClr val="888888"/>
                </a:solidFill>
                <a:uFillTx/>
                <a:latin typeface="Arial"/>
                <a:ea typeface="Arial"/>
                <a:cs typeface="Arial"/>
                <a:sym typeface="Arial"/>
              </a:rPr>
              <a:t>27</a:t>
            </a:fld>
            <a:endParaRPr lang="ja" sz="900" b="0" i="0" u="none" strike="noStrike" cap="none">
              <a:solidFill>
                <a:srgbClr val="888888"/>
              </a:solidFill>
              <a:uFillTx/>
              <a:latin typeface="Arial"/>
              <a:ea typeface="Arial"/>
              <a:cs typeface="Arial"/>
              <a:sym typeface="Arial"/>
            </a:endParaRPr>
          </a:p>
        </p:txBody>
      </p:sp>
      <p:sp>
        <p:nvSpPr>
          <p:cNvPr id="472" name="Shape 472"/>
          <p:cNvSpPr txBox="1">
            <a:spLocks/>
          </p:cNvSpPr>
          <p:nvPr/>
        </p:nvSpPr>
        <p:spPr>
          <a:xfrm>
            <a:off x="374850" y="1381025"/>
            <a:ext cx="7672500" cy="2742300"/>
          </a:xfrm>
          <a:prstGeom prst="rect">
            <a:avLst/>
          </a:prstGeom>
          <a:noFill/>
          <a:ln>
            <a:noFill/>
          </a:ln>
        </p:spPr>
        <p:txBody>
          <a:bodyPr wrap="square" lIns="91425" tIns="91425" rIns="91425" bIns="91425" anchor="t" anchorCtr="0">
            <a:noAutofit/>
          </a:bodyPr>
          <a:lstStyle/>
          <a:p>
            <a:pPr marL="0" marR="0" lvl="0" indent="-88900" algn="l" rtl="0">
              <a:lnSpc>
                <a:spcPct val="100000"/>
              </a:lnSpc>
              <a:spcBef>
                <a:spcPts val="0"/>
              </a:spcBef>
              <a:spcAft>
                <a:spcPts val="0"/>
              </a:spcAft>
              <a:buClr>
                <a:srgbClr val="000000"/>
              </a:buClr>
              <a:buSzPts val="1400"/>
              <a:buFont typeface="Arial"/>
              <a:buNone/>
            </a:pPr>
            <a:r>
              <a:rPr lang="ja" sz="1400" b="0" i="0" u="none" strike="noStrike" cap="none">
                <a:solidFill>
                  <a:srgbClr val="000000"/>
                </a:solidFill>
                <a:uFillTx/>
                <a:latin typeface="Arial"/>
                <a:ea typeface="Arial"/>
                <a:cs typeface="Arial"/>
                <a:sym typeface="Arial"/>
              </a:rPr>
              <a:t>・</a:t>
            </a:r>
            <a:r>
              <a:rPr lang="ja">
                <a:uFillTx/>
              </a:rPr>
              <a:t>宮本文幸,屋潤一郎(2012) ,『</a:t>
            </a:r>
            <a:r>
              <a:rPr lang="ja" sz="1400" b="0" i="0" u="none" strike="noStrike" cap="none">
                <a:solidFill>
                  <a:srgbClr val="000000"/>
                </a:solidFill>
                <a:uFillTx/>
                <a:latin typeface="Arial"/>
                <a:ea typeface="Arial"/>
                <a:cs typeface="Arial"/>
                <a:sym typeface="Arial"/>
              </a:rPr>
              <a:t>パッケージの消費者情報処理に与える効果について</a:t>
            </a:r>
            <a:r>
              <a:rPr lang="ja">
                <a:uFillTx/>
              </a:rPr>
              <a:t>』</a:t>
            </a:r>
          </a:p>
          <a:p>
            <a:pPr marL="0" marR="0" lvl="0" indent="-88900" algn="l" rtl="0">
              <a:lnSpc>
                <a:spcPct val="100000"/>
              </a:lnSpc>
              <a:spcBef>
                <a:spcPts val="0"/>
              </a:spcBef>
              <a:spcAft>
                <a:spcPts val="0"/>
              </a:spcAft>
              <a:buClr>
                <a:srgbClr val="000000"/>
              </a:buClr>
              <a:buSzPts val="1400"/>
              <a:buFont typeface="Arial"/>
              <a:buNone/>
            </a:pPr>
            <a:r>
              <a:rPr lang="ja" sz="1400" b="0" i="0" u="none" strike="noStrike" cap="none">
                <a:solidFill>
                  <a:srgbClr val="000000"/>
                </a:solidFill>
                <a:uFillTx/>
                <a:latin typeface="Arial"/>
                <a:ea typeface="Arial"/>
                <a:cs typeface="Arial"/>
                <a:sym typeface="Arial"/>
              </a:rPr>
              <a:t>・</a:t>
            </a:r>
            <a:r>
              <a:rPr lang="ja">
                <a:uFillTx/>
              </a:rPr>
              <a:t>橋田洋一郎(2012),『</a:t>
            </a:r>
            <a:r>
              <a:rPr lang="ja" sz="1400" b="0" i="0" u="none" strike="noStrike" cap="none">
                <a:solidFill>
                  <a:srgbClr val="000000"/>
                </a:solidFill>
                <a:uFillTx/>
                <a:latin typeface="Arial"/>
                <a:ea typeface="Arial"/>
                <a:cs typeface="Arial"/>
                <a:sym typeface="Arial"/>
              </a:rPr>
              <a:t>文字と画像の関わりを重視したパッケージ・デザイン</a:t>
            </a:r>
            <a:r>
              <a:rPr lang="ja">
                <a:uFillTx/>
              </a:rPr>
              <a:t>』</a:t>
            </a:r>
          </a:p>
          <a:p>
            <a:pPr marL="0" marR="0" lvl="0" indent="-88900" algn="l" rtl="0">
              <a:lnSpc>
                <a:spcPct val="100000"/>
              </a:lnSpc>
              <a:spcBef>
                <a:spcPts val="0"/>
              </a:spcBef>
              <a:spcAft>
                <a:spcPts val="0"/>
              </a:spcAft>
              <a:buClr>
                <a:srgbClr val="000000"/>
              </a:buClr>
              <a:buSzPts val="1400"/>
              <a:buFont typeface="Arial"/>
              <a:buNone/>
            </a:pPr>
            <a:r>
              <a:rPr lang="ja" sz="1400" b="0" i="0" u="none" strike="noStrike" cap="none">
                <a:solidFill>
                  <a:srgbClr val="000000"/>
                </a:solidFill>
                <a:uFillTx/>
                <a:latin typeface="Arial"/>
                <a:ea typeface="Arial"/>
                <a:cs typeface="Arial"/>
                <a:sym typeface="Arial"/>
              </a:rPr>
              <a:t>・</a:t>
            </a:r>
            <a:r>
              <a:rPr lang="ja">
                <a:uFillTx/>
              </a:rPr>
              <a:t>小川長(2011),『</a:t>
            </a:r>
            <a:r>
              <a:rPr lang="ja" sz="1400" b="0" i="0" u="none" strike="noStrike" cap="none">
                <a:solidFill>
                  <a:srgbClr val="000000"/>
                </a:solidFill>
                <a:uFillTx/>
                <a:latin typeface="Arial"/>
                <a:ea typeface="Arial"/>
                <a:cs typeface="Arial"/>
                <a:sym typeface="Arial"/>
              </a:rPr>
              <a:t>清涼飲料市場にみるコモディティ化とマーケティング戦略</a:t>
            </a:r>
            <a:r>
              <a:rPr lang="ja">
                <a:uFillTx/>
              </a:rPr>
              <a:t>』</a:t>
            </a:r>
          </a:p>
          <a:p>
            <a:pPr marL="0" marR="0" lvl="0" indent="-88900" algn="l" rtl="0">
              <a:lnSpc>
                <a:spcPct val="100000"/>
              </a:lnSpc>
              <a:spcBef>
                <a:spcPts val="0"/>
              </a:spcBef>
              <a:spcAft>
                <a:spcPts val="0"/>
              </a:spcAft>
              <a:buClr>
                <a:srgbClr val="000000"/>
              </a:buClr>
              <a:buSzPts val="1400"/>
              <a:buFont typeface="Arial"/>
              <a:buNone/>
            </a:pPr>
            <a:r>
              <a:rPr lang="ja" sz="1400" b="0" i="0" u="none" strike="noStrike" cap="none">
                <a:solidFill>
                  <a:srgbClr val="000000"/>
                </a:solidFill>
                <a:uFillTx/>
                <a:latin typeface="Arial"/>
                <a:ea typeface="Arial"/>
                <a:cs typeface="Arial"/>
                <a:sym typeface="Arial"/>
              </a:rPr>
              <a:t>・</a:t>
            </a:r>
            <a:r>
              <a:rPr lang="ja">
                <a:uFillTx/>
              </a:rPr>
              <a:t>森永泰史(2012),『</a:t>
            </a:r>
            <a:r>
              <a:rPr lang="ja" sz="1400" b="0" i="0" u="none" strike="noStrike" cap="none">
                <a:solidFill>
                  <a:srgbClr val="000000"/>
                </a:solidFill>
                <a:uFillTx/>
                <a:latin typeface="Arial"/>
                <a:ea typeface="Arial"/>
                <a:cs typeface="Arial"/>
                <a:sym typeface="Arial"/>
              </a:rPr>
              <a:t>デザイン・マーケティング研究の成果と課題</a:t>
            </a:r>
            <a:r>
              <a:rPr lang="ja">
                <a:uFillTx/>
              </a:rPr>
              <a:t>』</a:t>
            </a:r>
          </a:p>
          <a:p>
            <a:pPr marL="0" marR="0" lvl="0" indent="-88900" algn="l" rtl="0">
              <a:lnSpc>
                <a:spcPct val="100000"/>
              </a:lnSpc>
              <a:spcBef>
                <a:spcPts val="0"/>
              </a:spcBef>
              <a:spcAft>
                <a:spcPts val="0"/>
              </a:spcAft>
              <a:buClr>
                <a:srgbClr val="000000"/>
              </a:buClr>
              <a:buSzPts val="1400"/>
              <a:buFont typeface="Arial"/>
              <a:buNone/>
            </a:pPr>
            <a:r>
              <a:rPr lang="ja" sz="1400" b="0" i="0" u="none" strike="noStrike" cap="none">
                <a:solidFill>
                  <a:srgbClr val="000000"/>
                </a:solidFill>
                <a:uFillTx/>
                <a:latin typeface="Arial"/>
                <a:ea typeface="Arial"/>
                <a:cs typeface="Arial"/>
                <a:sym typeface="Arial"/>
              </a:rPr>
              <a:t>・</a:t>
            </a:r>
            <a:r>
              <a:rPr lang="ja">
                <a:uFillTx/>
              </a:rPr>
              <a:t>宮本文幸,梅屋潤一郎(2013),『</a:t>
            </a:r>
            <a:r>
              <a:rPr lang="ja" sz="1400" b="0" i="0" u="none" strike="noStrike" cap="none">
                <a:solidFill>
                  <a:srgbClr val="000000"/>
                </a:solidFill>
                <a:uFillTx/>
                <a:latin typeface="Arial"/>
                <a:ea typeface="Arial"/>
                <a:cs typeface="Arial"/>
                <a:sym typeface="Arial"/>
              </a:rPr>
              <a:t>イメージ・モチーフ活用による化粧品パッケージの使用・</a:t>
            </a:r>
            <a:r>
              <a:rPr lang="ja">
                <a:uFillTx/>
              </a:rPr>
              <a:t>　</a:t>
            </a:r>
            <a:r>
              <a:rPr lang="ja" sz="1400" b="0" i="0" u="none" strike="noStrike" cap="none">
                <a:solidFill>
                  <a:srgbClr val="000000"/>
                </a:solidFill>
                <a:uFillTx/>
                <a:latin typeface="Arial"/>
                <a:ea typeface="Arial"/>
                <a:cs typeface="Arial"/>
                <a:sym typeface="Arial"/>
              </a:rPr>
              <a:t>口コミ誘発効果に関する考察</a:t>
            </a:r>
            <a:r>
              <a:rPr lang="ja">
                <a:uFillTx/>
              </a:rPr>
              <a:t>』</a:t>
            </a:r>
          </a:p>
          <a:p>
            <a:pPr marL="0" marR="0" lvl="0" indent="-88900" algn="l" rtl="0">
              <a:lnSpc>
                <a:spcPct val="100000"/>
              </a:lnSpc>
              <a:spcBef>
                <a:spcPts val="0"/>
              </a:spcBef>
              <a:spcAft>
                <a:spcPts val="0"/>
              </a:spcAft>
              <a:buClr>
                <a:srgbClr val="000000"/>
              </a:buClr>
              <a:buSzPts val="1400"/>
              <a:buFont typeface="Arial"/>
              <a:buNone/>
            </a:pPr>
            <a:r>
              <a:rPr lang="ja" sz="1400" b="0" i="0" u="none" strike="noStrike" cap="none">
                <a:solidFill>
                  <a:srgbClr val="000000"/>
                </a:solidFill>
                <a:uFillTx/>
                <a:latin typeface="Arial"/>
                <a:ea typeface="Arial"/>
                <a:cs typeface="Arial"/>
                <a:sym typeface="Arial"/>
              </a:rPr>
              <a:t>・</a:t>
            </a:r>
            <a:r>
              <a:rPr lang="ja">
                <a:uFillTx/>
              </a:rPr>
              <a:t>徳山美津恵(2004),『</a:t>
            </a:r>
            <a:r>
              <a:rPr lang="ja" sz="1400" b="0" i="0" u="none" strike="noStrike" cap="none">
                <a:solidFill>
                  <a:srgbClr val="000000"/>
                </a:solidFill>
                <a:uFillTx/>
                <a:latin typeface="Arial"/>
                <a:ea typeface="Arial"/>
                <a:cs typeface="Arial"/>
                <a:sym typeface="Arial"/>
              </a:rPr>
              <a:t>ブランド要素としてのパッケージングに関する考察ーブランド価値を</a:t>
            </a:r>
            <a:r>
              <a:rPr lang="ja">
                <a:uFillTx/>
              </a:rPr>
              <a:t>　</a:t>
            </a:r>
            <a:r>
              <a:rPr lang="ja" sz="1400" b="0" i="0" u="none" strike="noStrike" cap="none">
                <a:solidFill>
                  <a:srgbClr val="000000"/>
                </a:solidFill>
                <a:uFillTx/>
                <a:latin typeface="Arial"/>
                <a:ea typeface="Arial"/>
                <a:cs typeface="Arial"/>
                <a:sym typeface="Arial"/>
              </a:rPr>
              <a:t>創り出すパッケージとその戦略ー</a:t>
            </a:r>
            <a:r>
              <a:rPr lang="ja">
                <a:uFillTx/>
              </a:rPr>
              <a:t>』</a:t>
            </a:r>
          </a:p>
          <a:p>
            <a:pPr marL="0" marR="0" lvl="0" indent="-88900" algn="l" rtl="0">
              <a:lnSpc>
                <a:spcPct val="100000"/>
              </a:lnSpc>
              <a:spcBef>
                <a:spcPts val="0"/>
              </a:spcBef>
              <a:spcAft>
                <a:spcPts val="0"/>
              </a:spcAft>
              <a:buClr>
                <a:srgbClr val="000000"/>
              </a:buClr>
              <a:buSzPts val="1400"/>
              <a:buFont typeface="Arial"/>
              <a:buNone/>
            </a:pPr>
            <a:r>
              <a:rPr lang="ja" sz="1400" b="0" i="0" u="none" strike="noStrike" cap="none">
                <a:solidFill>
                  <a:srgbClr val="000000"/>
                </a:solidFill>
                <a:uFillTx/>
                <a:latin typeface="Arial"/>
                <a:ea typeface="Arial"/>
                <a:cs typeface="Arial"/>
                <a:sym typeface="Arial"/>
              </a:rPr>
              <a:t>・</a:t>
            </a:r>
            <a:r>
              <a:rPr lang="ja">
                <a:uFillTx/>
              </a:rPr>
              <a:t>利根川孝一,白静儀(2008,『</a:t>
            </a:r>
            <a:r>
              <a:rPr lang="ja" sz="1400" b="0" i="0" u="none" strike="noStrike" cap="none">
                <a:solidFill>
                  <a:srgbClr val="000000"/>
                </a:solidFill>
                <a:uFillTx/>
                <a:latin typeface="Arial"/>
                <a:ea typeface="Arial"/>
                <a:cs typeface="Arial"/>
                <a:sym typeface="Arial"/>
              </a:rPr>
              <a:t>ブランド・パーソナリティを用いた定量的分析の提案</a:t>
            </a:r>
            <a:r>
              <a:rPr lang="ja">
                <a:uFillTx/>
              </a:rPr>
              <a:t>』</a:t>
            </a:r>
          </a:p>
          <a:p>
            <a:pPr marL="0" marR="0" lvl="0" indent="-88900" algn="l" rtl="0">
              <a:lnSpc>
                <a:spcPct val="100000"/>
              </a:lnSpc>
              <a:spcBef>
                <a:spcPts val="0"/>
              </a:spcBef>
              <a:spcAft>
                <a:spcPts val="0"/>
              </a:spcAft>
              <a:buClr>
                <a:srgbClr val="000000"/>
              </a:buClr>
              <a:buSzPts val="1400"/>
              <a:buFont typeface="Arial"/>
              <a:buNone/>
            </a:pPr>
            <a:r>
              <a:rPr lang="ja" sz="1400" b="0" i="0" u="none" strike="noStrike" cap="none">
                <a:solidFill>
                  <a:srgbClr val="000000"/>
                </a:solidFill>
                <a:uFillTx/>
                <a:latin typeface="Arial"/>
                <a:ea typeface="Arial"/>
                <a:cs typeface="Arial"/>
                <a:sym typeface="Arial"/>
              </a:rPr>
              <a:t>・</a:t>
            </a:r>
            <a:r>
              <a:rPr lang="ja">
                <a:uFillTx/>
              </a:rPr>
              <a:t>胡左浩,若林靖永,江明華,張奔(2006),『</a:t>
            </a:r>
            <a:r>
              <a:rPr lang="ja" sz="1400" b="0" i="0" u="none" strike="noStrike" cap="none">
                <a:solidFill>
                  <a:srgbClr val="000000"/>
                </a:solidFill>
                <a:uFillTx/>
                <a:latin typeface="Arial"/>
                <a:ea typeface="Arial"/>
                <a:cs typeface="Arial"/>
                <a:sym typeface="Arial"/>
              </a:rPr>
              <a:t>自己概念・ブランドパーソナリティとブランド選好</a:t>
            </a:r>
            <a:r>
              <a:rPr lang="ja">
                <a:uFillTx/>
              </a:rPr>
              <a:t>　</a:t>
            </a:r>
            <a:r>
              <a:rPr lang="ja" sz="1400" b="0" i="0" u="none" strike="noStrike" cap="none">
                <a:solidFill>
                  <a:srgbClr val="000000"/>
                </a:solidFill>
                <a:uFillTx/>
                <a:latin typeface="Arial"/>
                <a:ea typeface="Arial"/>
                <a:cs typeface="Arial"/>
                <a:sym typeface="Arial"/>
              </a:rPr>
              <a:t>に関する研究</a:t>
            </a:r>
            <a:r>
              <a:rPr lang="ja">
                <a:uFillTx/>
              </a:rPr>
              <a:t>』</a:t>
            </a:r>
          </a:p>
          <a:p>
            <a:pPr marL="0" marR="0" lvl="0" indent="-88900" algn="l" rtl="0">
              <a:lnSpc>
                <a:spcPct val="100000"/>
              </a:lnSpc>
              <a:spcBef>
                <a:spcPts val="0"/>
              </a:spcBef>
              <a:spcAft>
                <a:spcPts val="0"/>
              </a:spcAft>
              <a:buClr>
                <a:srgbClr val="000000"/>
              </a:buClr>
              <a:buSzPts val="1400"/>
              <a:buFont typeface="Arial"/>
              <a:buNone/>
            </a:pPr>
            <a:r>
              <a:rPr lang="ja" sz="1400" b="0" i="0" u="none" strike="noStrike" cap="none">
                <a:solidFill>
                  <a:srgbClr val="000000"/>
                </a:solidFill>
                <a:uFillTx/>
                <a:latin typeface="Arial"/>
                <a:ea typeface="Arial"/>
                <a:cs typeface="Arial"/>
                <a:sym typeface="Arial"/>
              </a:rPr>
              <a:t>・</a:t>
            </a:r>
            <a:r>
              <a:rPr lang="ja">
                <a:uFillTx/>
              </a:rPr>
              <a:t>松下光司(2009),『</a:t>
            </a:r>
            <a:r>
              <a:rPr lang="ja" sz="1400" b="0" i="0" u="none" strike="noStrike" cap="none">
                <a:solidFill>
                  <a:srgbClr val="000000"/>
                </a:solidFill>
                <a:uFillTx/>
                <a:latin typeface="Arial"/>
                <a:ea typeface="Arial"/>
                <a:cs typeface="Arial"/>
                <a:sym typeface="Arial"/>
              </a:rPr>
              <a:t>セールスプロモーションによるブランド・エクイティ構築</a:t>
            </a:r>
            <a:r>
              <a:rPr lang="ja">
                <a:uFillTx/>
              </a:rPr>
              <a:t>』</a:t>
            </a:r>
          </a:p>
          <a:p>
            <a:pPr marL="0" marR="0" lvl="0" indent="-88900" algn="l" rtl="0">
              <a:lnSpc>
                <a:spcPct val="100000"/>
              </a:lnSpc>
              <a:spcBef>
                <a:spcPts val="0"/>
              </a:spcBef>
              <a:spcAft>
                <a:spcPts val="0"/>
              </a:spcAft>
              <a:buClr>
                <a:srgbClr val="000000"/>
              </a:buClr>
              <a:buSzPts val="1400"/>
              <a:buFont typeface="Arial"/>
              <a:buNone/>
            </a:pPr>
            <a:r>
              <a:rPr lang="ja" sz="1400" b="0" i="0" u="none" strike="noStrike" cap="none">
                <a:solidFill>
                  <a:srgbClr val="000000"/>
                </a:solidFill>
                <a:uFillTx/>
                <a:latin typeface="Arial"/>
                <a:ea typeface="Arial"/>
                <a:cs typeface="Arial"/>
                <a:sym typeface="Arial"/>
              </a:rPr>
              <a:t>・</a:t>
            </a:r>
            <a:r>
              <a:rPr lang="ja">
                <a:uFillTx/>
              </a:rPr>
              <a:t>小野寺裕子,江本昌彦,松岡伸(2004),『</a:t>
            </a:r>
            <a:r>
              <a:rPr lang="ja" sz="1400" b="0" i="0" u="none" strike="noStrike" cap="none">
                <a:solidFill>
                  <a:srgbClr val="000000"/>
                </a:solidFill>
                <a:uFillTx/>
                <a:latin typeface="Arial"/>
                <a:ea typeface="Arial"/>
                <a:cs typeface="Arial"/>
                <a:sym typeface="Arial"/>
              </a:rPr>
              <a:t>景品付きセールス・プロモーションがブランド態度</a:t>
            </a:r>
            <a:r>
              <a:rPr lang="ja">
                <a:uFillTx/>
              </a:rPr>
              <a:t>　</a:t>
            </a:r>
            <a:r>
              <a:rPr lang="ja" sz="1400" b="0" i="0" u="none" strike="noStrike" cap="none">
                <a:solidFill>
                  <a:srgbClr val="000000"/>
                </a:solidFill>
                <a:uFillTx/>
                <a:latin typeface="Arial"/>
                <a:ea typeface="Arial"/>
                <a:cs typeface="Arial"/>
                <a:sym typeface="Arial"/>
              </a:rPr>
              <a:t>に与える影響</a:t>
            </a:r>
            <a:r>
              <a:rPr lang="ja">
                <a:uFillTx/>
              </a:rPr>
              <a: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Shape 100"/>
          <p:cNvSpPr>
            <a:spLocks/>
          </p:cNvSpPr>
          <p:nvPr/>
        </p:nvSpPr>
        <p:spPr>
          <a:xfrm>
            <a:off x="0" y="0"/>
            <a:ext cx="9144000" cy="1039800"/>
          </a:xfrm>
          <a:prstGeom prst="rect">
            <a:avLst/>
          </a:prstGeom>
          <a:solidFill>
            <a:srgbClr val="8DA9DB"/>
          </a:solidFill>
          <a:ln>
            <a:noFill/>
          </a:ln>
        </p:spPr>
        <p:txBody>
          <a:bodyPr wrap="square" lIns="91425" tIns="45700" rIns="91425" bIns="45700" anchor="ctr" anchorCtr="0">
            <a:noAutofit/>
          </a:bodyPr>
          <a:lstStyle/>
          <a:p>
            <a:pPr marL="0" marR="0" lvl="0" indent="-8890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uFillTx/>
              <a:latin typeface="Arial"/>
              <a:ea typeface="Arial"/>
              <a:cs typeface="Arial"/>
              <a:sym typeface="Arial"/>
            </a:endParaRPr>
          </a:p>
        </p:txBody>
      </p:sp>
      <p:sp>
        <p:nvSpPr>
          <p:cNvPr id="101" name="Shape 101"/>
          <p:cNvSpPr txBox="1">
            <a:spLocks noGrp="1"/>
          </p:cNvSpPr>
          <p:nvPr>
            <p:ph type="title"/>
          </p:nvPr>
        </p:nvSpPr>
        <p:spPr>
          <a:xfrm>
            <a:off x="0" y="22800"/>
            <a:ext cx="7974000" cy="994200"/>
          </a:xfrm>
          <a:prstGeom prst="rect">
            <a:avLst/>
          </a:prstGeom>
          <a:noFill/>
          <a:ln>
            <a:noFill/>
          </a:ln>
        </p:spPr>
        <p:txBody>
          <a:bodyPr wrap="square" lIns="91425" tIns="91425" rIns="91425" bIns="91425" anchor="ctr" anchorCtr="0">
            <a:noAutofit/>
          </a:bodyPr>
          <a:lstStyle/>
          <a:p>
            <a:pPr marL="0" marR="0" lvl="0" indent="-209550" algn="l" rtl="0">
              <a:lnSpc>
                <a:spcPct val="90000"/>
              </a:lnSpc>
              <a:spcBef>
                <a:spcPts val="0"/>
              </a:spcBef>
              <a:buClr>
                <a:schemeClr val="dk1"/>
              </a:buClr>
              <a:buSzPts val="3300"/>
              <a:buFont typeface="Arial"/>
              <a:buNone/>
            </a:pPr>
            <a:r>
              <a:rPr lang="ja">
                <a:solidFill>
                  <a:srgbClr val="FFFFFF"/>
                </a:solidFill>
                <a:uFillTx/>
              </a:rPr>
              <a:t>　</a:t>
            </a:r>
            <a:r>
              <a:rPr lang="ja" sz="3300" b="0" i="0" u="none" strike="noStrike" cap="none">
                <a:solidFill>
                  <a:srgbClr val="FFFFFF"/>
                </a:solidFill>
                <a:uFillTx/>
                <a:latin typeface="Arial"/>
                <a:ea typeface="Arial"/>
                <a:cs typeface="Arial"/>
                <a:sym typeface="Arial"/>
              </a:rPr>
              <a:t>現状分析</a:t>
            </a:r>
          </a:p>
        </p:txBody>
      </p:sp>
      <p:sp>
        <p:nvSpPr>
          <p:cNvPr id="102" name="Shape 102"/>
          <p:cNvSpPr txBox="1">
            <a:spLocks noGrp="1"/>
          </p:cNvSpPr>
          <p:nvPr>
            <p:ph type="sldNum" idx="12"/>
          </p:nvPr>
        </p:nvSpPr>
        <p:spPr>
          <a:xfrm>
            <a:off x="6457950" y="4767263"/>
            <a:ext cx="2057400" cy="273900"/>
          </a:xfrm>
          <a:prstGeom prst="rect">
            <a:avLst/>
          </a:prstGeom>
          <a:noFill/>
          <a:ln>
            <a:noFill/>
          </a:ln>
        </p:spPr>
        <p:txBody>
          <a:bodyPr wrap="square" lIns="91425" tIns="91425" rIns="91425" bIns="91425" anchor="ctr" anchorCtr="0">
            <a:noAutofit/>
          </a:bodyPr>
          <a:lstStyle/>
          <a:p>
            <a:pPr marL="0" marR="0" lvl="0" indent="-57150" algn="r" rtl="0">
              <a:lnSpc>
                <a:spcPct val="100000"/>
              </a:lnSpc>
              <a:spcBef>
                <a:spcPts val="0"/>
              </a:spcBef>
              <a:spcAft>
                <a:spcPts val="0"/>
              </a:spcAft>
              <a:buClr>
                <a:srgbClr val="888888"/>
              </a:buClr>
              <a:buSzPts val="900"/>
              <a:buFont typeface="Arial"/>
              <a:buNone/>
            </a:pPr>
            <a:fld id="{00000000-1234-1234-1234-123412341234}" type="slidenum">
              <a:rPr lang="en-US" altLang="ja" sz="900" b="0" i="0" u="none" strike="noStrike" cap="none">
                <a:solidFill>
                  <a:srgbClr val="888888"/>
                </a:solidFill>
                <a:uFillTx/>
                <a:latin typeface="Arial"/>
                <a:ea typeface="Arial"/>
                <a:cs typeface="Arial"/>
                <a:sym typeface="Arial"/>
              </a:rPr>
              <a:t>3</a:t>
            </a:fld>
            <a:endParaRPr lang="ja" sz="900" b="0" i="0" u="none" strike="noStrike" cap="none">
              <a:solidFill>
                <a:srgbClr val="888888"/>
              </a:solidFill>
              <a:uFillTx/>
              <a:latin typeface="Arial"/>
              <a:ea typeface="Arial"/>
              <a:cs typeface="Arial"/>
              <a:sym typeface="Arial"/>
            </a:endParaRPr>
          </a:p>
        </p:txBody>
      </p:sp>
      <p:sp>
        <p:nvSpPr>
          <p:cNvPr id="103" name="Shape 103"/>
          <p:cNvSpPr txBox="1">
            <a:spLocks/>
          </p:cNvSpPr>
          <p:nvPr/>
        </p:nvSpPr>
        <p:spPr>
          <a:xfrm>
            <a:off x="2212975" y="2302850"/>
            <a:ext cx="5639100" cy="819900"/>
          </a:xfrm>
          <a:prstGeom prst="rect">
            <a:avLst/>
          </a:prstGeom>
          <a:noFill/>
          <a:ln>
            <a:noFill/>
          </a:ln>
        </p:spPr>
        <p:txBody>
          <a:bodyPr wrap="square" lIns="91425" tIns="91425" rIns="91425" bIns="91425" anchor="t" anchorCtr="0">
            <a:noAutofit/>
          </a:bodyPr>
          <a:lstStyle/>
          <a:p>
            <a:pPr marL="0" marR="0" lvl="0" indent="-8890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uFillTx/>
              <a:latin typeface="Arial"/>
              <a:ea typeface="Arial"/>
              <a:cs typeface="Arial"/>
              <a:sym typeface="Arial"/>
            </a:endParaRPr>
          </a:p>
          <a:p>
            <a:pPr marL="0" marR="0" lvl="0" indent="-8890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uFillTx/>
              <a:latin typeface="Arial"/>
              <a:ea typeface="Arial"/>
              <a:cs typeface="Arial"/>
              <a:sym typeface="Arial"/>
            </a:endParaRPr>
          </a:p>
        </p:txBody>
      </p:sp>
      <p:sp>
        <p:nvSpPr>
          <p:cNvPr id="104" name="Shape 104"/>
          <p:cNvSpPr>
            <a:spLocks/>
          </p:cNvSpPr>
          <p:nvPr/>
        </p:nvSpPr>
        <p:spPr>
          <a:xfrm>
            <a:off x="632700" y="1615950"/>
            <a:ext cx="6219600" cy="1911600"/>
          </a:xfrm>
          <a:prstGeom prst="cloudCallout">
            <a:avLst>
              <a:gd name="adj1" fmla="val 21427"/>
              <a:gd name="adj2" fmla="val 65770"/>
            </a:avLst>
          </a:prstGeom>
          <a:solidFill>
            <a:schemeClr val="lt1"/>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marL="0" marR="0" lvl="0" indent="-127000" algn="ctr" rtl="0">
              <a:lnSpc>
                <a:spcPct val="100000"/>
              </a:lnSpc>
              <a:spcBef>
                <a:spcPts val="0"/>
              </a:spcBef>
              <a:spcAft>
                <a:spcPts val="0"/>
              </a:spcAft>
              <a:buClr>
                <a:srgbClr val="000000"/>
              </a:buClr>
              <a:buSzPts val="2000"/>
              <a:buFont typeface="Arial"/>
              <a:buNone/>
            </a:pPr>
            <a:r>
              <a:rPr lang="ja" sz="2000" b="0" i="0" u="none" strike="noStrike" cap="none">
                <a:solidFill>
                  <a:srgbClr val="000000"/>
                </a:solidFill>
                <a:uFillTx/>
                <a:latin typeface="Arial"/>
                <a:ea typeface="Arial"/>
                <a:cs typeface="Arial"/>
                <a:sym typeface="Arial"/>
              </a:rPr>
              <a:t>最近は</a:t>
            </a:r>
            <a:r>
              <a:rPr lang="ja" sz="2000">
                <a:uFillTx/>
              </a:rPr>
              <a:t>工夫を凝らした</a:t>
            </a:r>
          </a:p>
          <a:p>
            <a:pPr marL="0" marR="0" lvl="0" indent="-127000" algn="ctr" rtl="0">
              <a:lnSpc>
                <a:spcPct val="100000"/>
              </a:lnSpc>
              <a:spcBef>
                <a:spcPts val="0"/>
              </a:spcBef>
              <a:spcAft>
                <a:spcPts val="0"/>
              </a:spcAft>
              <a:buClr>
                <a:srgbClr val="000000"/>
              </a:buClr>
              <a:buSzPts val="2000"/>
              <a:buFont typeface="Arial"/>
              <a:buNone/>
            </a:pPr>
            <a:r>
              <a:rPr lang="ja" sz="2000" b="0" i="0" u="none" strike="noStrike" cap="none">
                <a:solidFill>
                  <a:srgbClr val="000000"/>
                </a:solidFill>
                <a:uFillTx/>
                <a:latin typeface="Arial"/>
                <a:ea typeface="Arial"/>
                <a:cs typeface="Arial"/>
                <a:sym typeface="Arial"/>
              </a:rPr>
              <a:t>おもしろいパッケージが</a:t>
            </a:r>
          </a:p>
          <a:p>
            <a:pPr marL="0" marR="0" lvl="0" indent="-127000" algn="ctr" rtl="0">
              <a:lnSpc>
                <a:spcPct val="100000"/>
              </a:lnSpc>
              <a:spcBef>
                <a:spcPts val="0"/>
              </a:spcBef>
              <a:spcAft>
                <a:spcPts val="0"/>
              </a:spcAft>
              <a:buClr>
                <a:srgbClr val="000000"/>
              </a:buClr>
              <a:buSzPts val="2000"/>
              <a:buFont typeface="Arial"/>
              <a:buNone/>
            </a:pPr>
            <a:r>
              <a:rPr lang="ja" sz="2000" b="0" i="0" u="none" strike="noStrike" cap="none">
                <a:solidFill>
                  <a:srgbClr val="000000"/>
                </a:solidFill>
                <a:uFillTx/>
                <a:latin typeface="Arial"/>
                <a:ea typeface="Arial"/>
                <a:cs typeface="Arial"/>
                <a:sym typeface="Arial"/>
              </a:rPr>
              <a:t>増えてきたなあ</a:t>
            </a:r>
          </a:p>
        </p:txBody>
      </p:sp>
      <p:pic>
        <p:nvPicPr>
          <p:cNvPr id="105" name="Shape 105"/>
          <p:cNvPicPr preferRelativeResize="0"/>
          <p:nvPr/>
        </p:nvPicPr>
        <p:blipFill rotWithShape="1">
          <a:blip r:embed="rId3"/>
          <a:srcRect/>
          <a:stretch/>
        </p:blipFill>
        <p:spPr>
          <a:xfrm>
            <a:off x="5864325" y="3066125"/>
            <a:ext cx="1867254" cy="19907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9"/>
        <p:cNvGrpSpPr/>
        <p:nvPr/>
      </p:nvGrpSpPr>
      <p:grpSpPr>
        <a:xfrm>
          <a:off x="0" y="0"/>
          <a:ext cx="0" cy="0"/>
          <a:chOff x="0" y="0"/>
          <a:chExt cx="0" cy="0"/>
        </a:xfrm>
      </p:grpSpPr>
      <p:sp>
        <p:nvSpPr>
          <p:cNvPr id="110" name="Shape 110"/>
          <p:cNvSpPr txBox="1">
            <a:spLocks noGrp="1"/>
          </p:cNvSpPr>
          <p:nvPr>
            <p:ph type="sldNum" idx="12"/>
          </p:nvPr>
        </p:nvSpPr>
        <p:spPr>
          <a:xfrm>
            <a:off x="6457950" y="4767263"/>
            <a:ext cx="2057400" cy="273900"/>
          </a:xfrm>
          <a:prstGeom prst="rect">
            <a:avLst/>
          </a:prstGeom>
          <a:noFill/>
          <a:ln>
            <a:noFill/>
          </a:ln>
        </p:spPr>
        <p:txBody>
          <a:bodyPr wrap="square" lIns="91425" tIns="91425" rIns="91425" bIns="91425" anchor="ctr" anchorCtr="0">
            <a:noAutofit/>
          </a:bodyPr>
          <a:lstStyle/>
          <a:p>
            <a:pPr marL="0" marR="0" lvl="0" indent="-57150" algn="r" rtl="0">
              <a:lnSpc>
                <a:spcPct val="100000"/>
              </a:lnSpc>
              <a:spcBef>
                <a:spcPts val="0"/>
              </a:spcBef>
              <a:spcAft>
                <a:spcPts val="0"/>
              </a:spcAft>
              <a:buClr>
                <a:srgbClr val="888888"/>
              </a:buClr>
              <a:buSzPts val="900"/>
              <a:buFont typeface="Arial"/>
              <a:buNone/>
            </a:pPr>
            <a:fld id="{00000000-1234-1234-1234-123412341234}" type="slidenum">
              <a:rPr lang="en-US" altLang="ja" sz="900" b="0" i="0" u="none" strike="noStrike" cap="none">
                <a:solidFill>
                  <a:srgbClr val="888888"/>
                </a:solidFill>
                <a:uFillTx/>
                <a:latin typeface="Arial"/>
                <a:ea typeface="Arial"/>
                <a:cs typeface="Arial"/>
                <a:sym typeface="Arial"/>
              </a:rPr>
              <a:t>4</a:t>
            </a:fld>
            <a:endParaRPr lang="ja" sz="900" b="0" i="0" u="none" strike="noStrike" cap="none">
              <a:solidFill>
                <a:srgbClr val="888888"/>
              </a:solidFill>
              <a:uFillTx/>
              <a:latin typeface="Arial"/>
              <a:ea typeface="Arial"/>
              <a:cs typeface="Arial"/>
              <a:sym typeface="Arial"/>
            </a:endParaRPr>
          </a:p>
        </p:txBody>
      </p:sp>
      <p:pic>
        <p:nvPicPr>
          <p:cNvPr id="111" name="Shape 111"/>
          <p:cNvPicPr preferRelativeResize="0"/>
          <p:nvPr/>
        </p:nvPicPr>
        <p:blipFill rotWithShape="1">
          <a:blip r:embed="rId3"/>
          <a:srcRect/>
          <a:stretch/>
        </p:blipFill>
        <p:spPr>
          <a:xfrm>
            <a:off x="145726" y="2334369"/>
            <a:ext cx="2898099" cy="2251362"/>
          </a:xfrm>
          <a:prstGeom prst="rect">
            <a:avLst/>
          </a:prstGeom>
          <a:noFill/>
          <a:ln>
            <a:noFill/>
          </a:ln>
        </p:spPr>
      </p:pic>
      <p:sp>
        <p:nvSpPr>
          <p:cNvPr id="112" name="Shape 112"/>
          <p:cNvSpPr txBox="1">
            <a:spLocks/>
          </p:cNvSpPr>
          <p:nvPr/>
        </p:nvSpPr>
        <p:spPr>
          <a:xfrm>
            <a:off x="6033562" y="1357999"/>
            <a:ext cx="4875300" cy="584100"/>
          </a:xfrm>
          <a:prstGeom prst="rect">
            <a:avLst/>
          </a:prstGeom>
          <a:noFill/>
          <a:ln>
            <a:noFill/>
          </a:ln>
        </p:spPr>
        <p:txBody>
          <a:bodyPr wrap="square" lIns="91425" tIns="91425" rIns="91425" bIns="91425" anchor="t" anchorCtr="0">
            <a:noAutofit/>
          </a:bodyPr>
          <a:lstStyle/>
          <a:p>
            <a:pPr marL="0" marR="0" lvl="0" indent="-88900" algn="l" rtl="0">
              <a:lnSpc>
                <a:spcPct val="100000"/>
              </a:lnSpc>
              <a:spcBef>
                <a:spcPts val="0"/>
              </a:spcBef>
              <a:spcAft>
                <a:spcPts val="0"/>
              </a:spcAft>
              <a:buClr>
                <a:srgbClr val="000000"/>
              </a:buClr>
              <a:buSzPts val="1400"/>
              <a:buFont typeface="Arial"/>
              <a:buNone/>
            </a:pPr>
            <a:r>
              <a:rPr lang="ja" sz="1400" b="0" i="0" u="none" strike="noStrike" cap="none">
                <a:solidFill>
                  <a:srgbClr val="000000"/>
                </a:solidFill>
                <a:uFillTx/>
                <a:latin typeface="Arial"/>
                <a:ea typeface="Arial"/>
                <a:cs typeface="Arial"/>
                <a:sym typeface="Arial"/>
              </a:rPr>
              <a:t>Instagram #午後の紅茶ディズニー</a:t>
            </a:r>
          </a:p>
        </p:txBody>
      </p:sp>
      <p:pic>
        <p:nvPicPr>
          <p:cNvPr id="113" name="Shape 113"/>
          <p:cNvPicPr preferRelativeResize="0"/>
          <p:nvPr/>
        </p:nvPicPr>
        <p:blipFill rotWithShape="1">
          <a:blip r:embed="rId4"/>
          <a:srcRect/>
          <a:stretch/>
        </p:blipFill>
        <p:spPr>
          <a:xfrm>
            <a:off x="5581412" y="1357999"/>
            <a:ext cx="452150" cy="452974"/>
          </a:xfrm>
          <a:prstGeom prst="rect">
            <a:avLst/>
          </a:prstGeom>
          <a:noFill/>
          <a:ln>
            <a:noFill/>
          </a:ln>
        </p:spPr>
      </p:pic>
      <p:pic>
        <p:nvPicPr>
          <p:cNvPr id="114" name="Shape 114"/>
          <p:cNvPicPr preferRelativeResize="0"/>
          <p:nvPr/>
        </p:nvPicPr>
        <p:blipFill rotWithShape="1">
          <a:blip r:embed="rId5"/>
          <a:srcRect/>
          <a:stretch/>
        </p:blipFill>
        <p:spPr>
          <a:xfrm>
            <a:off x="6457950" y="1819039"/>
            <a:ext cx="1473007" cy="2303821"/>
          </a:xfrm>
          <a:prstGeom prst="rect">
            <a:avLst/>
          </a:prstGeom>
          <a:noFill/>
          <a:ln>
            <a:noFill/>
          </a:ln>
        </p:spPr>
      </p:pic>
      <p:sp>
        <p:nvSpPr>
          <p:cNvPr id="115" name="Shape 115"/>
          <p:cNvSpPr>
            <a:spLocks/>
          </p:cNvSpPr>
          <p:nvPr/>
        </p:nvSpPr>
        <p:spPr>
          <a:xfrm>
            <a:off x="0" y="0"/>
            <a:ext cx="9144000" cy="1039660"/>
          </a:xfrm>
          <a:prstGeom prst="rect">
            <a:avLst/>
          </a:prstGeom>
          <a:solidFill>
            <a:srgbClr val="8DA9DB"/>
          </a:solidFill>
          <a:ln>
            <a:noFill/>
          </a:ln>
        </p:spPr>
        <p:txBody>
          <a:bodyPr wrap="square" lIns="91425" tIns="45700" rIns="91425" bIns="45700" anchor="ctr" anchorCtr="0">
            <a:noAutofit/>
          </a:bodyPr>
          <a:lstStyle/>
          <a:p>
            <a:pPr marL="0" marR="0" lvl="0" indent="-8890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uFillTx/>
              <a:latin typeface="Arial"/>
              <a:ea typeface="Arial"/>
              <a:cs typeface="Arial"/>
              <a:sym typeface="Arial"/>
            </a:endParaRPr>
          </a:p>
        </p:txBody>
      </p:sp>
      <p:sp>
        <p:nvSpPr>
          <p:cNvPr id="116" name="Shape 116"/>
          <p:cNvSpPr txBox="1">
            <a:spLocks noGrp="1"/>
          </p:cNvSpPr>
          <p:nvPr>
            <p:ph type="title"/>
          </p:nvPr>
        </p:nvSpPr>
        <p:spPr>
          <a:xfrm>
            <a:off x="0" y="22717"/>
            <a:ext cx="7886700" cy="994200"/>
          </a:xfrm>
          <a:prstGeom prst="rect">
            <a:avLst/>
          </a:prstGeom>
          <a:noFill/>
          <a:ln>
            <a:noFill/>
          </a:ln>
        </p:spPr>
        <p:txBody>
          <a:bodyPr wrap="square" lIns="91425" tIns="91425" rIns="91425" bIns="91425" anchor="ctr" anchorCtr="0">
            <a:noAutofit/>
          </a:bodyPr>
          <a:lstStyle/>
          <a:p>
            <a:pPr marL="0" marR="0" lvl="0" indent="-209550" algn="l" rtl="0">
              <a:lnSpc>
                <a:spcPct val="90000"/>
              </a:lnSpc>
              <a:spcBef>
                <a:spcPts val="0"/>
              </a:spcBef>
              <a:buClr>
                <a:schemeClr val="lt1"/>
              </a:buClr>
              <a:buSzPts val="3300"/>
              <a:buFont typeface="Arial"/>
              <a:buNone/>
            </a:pPr>
            <a:r>
              <a:rPr lang="ja">
                <a:solidFill>
                  <a:schemeClr val="lt1"/>
                </a:solidFill>
                <a:uFillTx/>
              </a:rPr>
              <a:t>　</a:t>
            </a:r>
            <a:r>
              <a:rPr lang="ja" sz="3300" b="0" i="0" u="none" strike="noStrike" cap="none">
                <a:solidFill>
                  <a:schemeClr val="lt1"/>
                </a:solidFill>
                <a:uFillTx/>
                <a:latin typeface="Arial"/>
                <a:ea typeface="Arial"/>
                <a:cs typeface="Arial"/>
                <a:sym typeface="Arial"/>
              </a:rPr>
              <a:t>現状分析</a:t>
            </a:r>
          </a:p>
        </p:txBody>
      </p:sp>
      <p:sp>
        <p:nvSpPr>
          <p:cNvPr id="117" name="Shape 117"/>
          <p:cNvSpPr>
            <a:spLocks/>
          </p:cNvSpPr>
          <p:nvPr/>
        </p:nvSpPr>
        <p:spPr>
          <a:xfrm>
            <a:off x="618890" y="1459015"/>
            <a:ext cx="4371584" cy="577540"/>
          </a:xfrm>
          <a:prstGeom prst="roundRect">
            <a:avLst>
              <a:gd name="adj" fmla="val 16667"/>
            </a:avLst>
          </a:prstGeom>
          <a:solidFill>
            <a:srgbClr val="A8D08C"/>
          </a:solidFill>
          <a:ln>
            <a:noFill/>
          </a:ln>
        </p:spPr>
        <p:txBody>
          <a:bodyPr wrap="square" lIns="91425" tIns="45700" rIns="91425" bIns="45700" anchor="ctr" anchorCtr="0">
            <a:noAutofit/>
          </a:bodyPr>
          <a:lstStyle/>
          <a:p>
            <a:pPr marL="0" marR="0" lvl="0" indent="-101600" algn="ctr" rtl="0">
              <a:lnSpc>
                <a:spcPct val="100000"/>
              </a:lnSpc>
              <a:spcBef>
                <a:spcPts val="0"/>
              </a:spcBef>
              <a:spcAft>
                <a:spcPts val="0"/>
              </a:spcAft>
              <a:buClr>
                <a:schemeClr val="lt1"/>
              </a:buClr>
              <a:buSzPts val="1600"/>
              <a:buFont typeface="Arial"/>
              <a:buNone/>
            </a:pPr>
            <a:r>
              <a:rPr lang="ja" sz="1600" b="0" i="0" u="none" strike="noStrike" cap="none">
                <a:solidFill>
                  <a:schemeClr val="lt1"/>
                </a:solidFill>
                <a:uFillTx/>
                <a:latin typeface="Arial"/>
                <a:ea typeface="Arial"/>
                <a:cs typeface="Arial"/>
                <a:sym typeface="Arial"/>
              </a:rPr>
              <a:t>集めて１つのイラストが完成するパッケージ</a:t>
            </a:r>
          </a:p>
        </p:txBody>
      </p:sp>
      <p:pic>
        <p:nvPicPr>
          <p:cNvPr id="118" name="Shape 118"/>
          <p:cNvPicPr preferRelativeResize="0"/>
          <p:nvPr/>
        </p:nvPicPr>
        <p:blipFill rotWithShape="1">
          <a:blip r:embed="rId6"/>
          <a:srcRect/>
          <a:stretch/>
        </p:blipFill>
        <p:spPr>
          <a:xfrm>
            <a:off x="2586492" y="2334369"/>
            <a:ext cx="2686793" cy="2223625"/>
          </a:xfrm>
          <a:prstGeom prst="rect">
            <a:avLst/>
          </a:prstGeom>
          <a:noFill/>
          <a:ln>
            <a:noFill/>
          </a:ln>
        </p:spPr>
      </p:pic>
      <p:sp>
        <p:nvSpPr>
          <p:cNvPr id="119" name="Shape 119"/>
          <p:cNvSpPr txBox="1">
            <a:spLocks/>
          </p:cNvSpPr>
          <p:nvPr/>
        </p:nvSpPr>
        <p:spPr>
          <a:xfrm>
            <a:off x="6051900" y="4214204"/>
            <a:ext cx="2285100" cy="461700"/>
          </a:xfrm>
          <a:prstGeom prst="rect">
            <a:avLst/>
          </a:prstGeom>
          <a:noFill/>
          <a:ln>
            <a:noFill/>
          </a:ln>
        </p:spPr>
        <p:txBody>
          <a:bodyPr wrap="square" lIns="91425" tIns="45700" rIns="91425" bIns="45700" anchor="t" anchorCtr="0">
            <a:noAutofit/>
          </a:bodyPr>
          <a:lstStyle/>
          <a:p>
            <a:pPr marL="0" marR="0" lvl="0" indent="-88900" algn="l" rtl="0">
              <a:lnSpc>
                <a:spcPct val="100000"/>
              </a:lnSpc>
              <a:spcBef>
                <a:spcPts val="0"/>
              </a:spcBef>
              <a:spcAft>
                <a:spcPts val="0"/>
              </a:spcAft>
              <a:buClr>
                <a:srgbClr val="000000"/>
              </a:buClr>
              <a:buSzPts val="1400"/>
              <a:buFont typeface="Arial"/>
              <a:buNone/>
            </a:pPr>
            <a:r>
              <a:rPr lang="ja">
                <a:solidFill>
                  <a:schemeClr val="dk1"/>
                </a:solidFill>
                <a:uFillTx/>
              </a:rPr>
              <a:t>#午後の紅茶ディズニー　　　　</a:t>
            </a:r>
            <a:r>
              <a:rPr lang="ja" sz="1400" b="0" i="0" u="none" strike="noStrike" cap="none">
                <a:solidFill>
                  <a:srgbClr val="000000"/>
                </a:solidFill>
                <a:uFillTx/>
                <a:latin typeface="Arial"/>
                <a:ea typeface="Arial"/>
                <a:cs typeface="Arial"/>
                <a:sym typeface="Arial"/>
              </a:rPr>
              <a:t>→</a:t>
            </a:r>
            <a:r>
              <a:rPr lang="ja" sz="2400" b="1" i="0" u="none" strike="noStrike" cap="none">
                <a:solidFill>
                  <a:srgbClr val="000000"/>
                </a:solidFill>
                <a:uFillTx/>
                <a:latin typeface="Arial"/>
                <a:ea typeface="Arial"/>
                <a:cs typeface="Arial"/>
                <a:sym typeface="Arial"/>
              </a:rPr>
              <a:t>800件</a:t>
            </a:r>
            <a:r>
              <a:rPr lang="ja" sz="1400" b="0" i="0" u="none" strike="noStrike" cap="none">
                <a:solidFill>
                  <a:srgbClr val="000000"/>
                </a:solidFill>
                <a:uFillTx/>
                <a:latin typeface="Arial"/>
                <a:ea typeface="Arial"/>
                <a:cs typeface="Arial"/>
                <a:sym typeface="Arial"/>
              </a:rPr>
              <a:t>ヒット</a:t>
            </a:r>
          </a:p>
        </p:txBody>
      </p:sp>
      <p:sp>
        <p:nvSpPr>
          <p:cNvPr id="120" name="Shape 120"/>
          <p:cNvSpPr txBox="1">
            <a:spLocks/>
          </p:cNvSpPr>
          <p:nvPr/>
        </p:nvSpPr>
        <p:spPr>
          <a:xfrm>
            <a:off x="5581412" y="3123848"/>
            <a:ext cx="1320429" cy="307777"/>
          </a:xfrm>
          <a:prstGeom prst="rect">
            <a:avLst/>
          </a:prstGeom>
          <a:noFill/>
          <a:ln>
            <a:noFill/>
          </a:ln>
        </p:spPr>
        <p:txBody>
          <a:bodyPr wrap="square" lIns="91425" tIns="45700" rIns="91425" bIns="45700" anchor="t" anchorCtr="0">
            <a:noAutofit/>
          </a:bodyPr>
          <a:lstStyle/>
          <a:p>
            <a:pPr marL="0" marR="0" lvl="0" indent="-8890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uFillTx/>
              <a:latin typeface="Arial"/>
              <a:ea typeface="Arial"/>
              <a:cs typeface="Arial"/>
              <a:sym typeface="Arial"/>
            </a:endParaRPr>
          </a:p>
        </p:txBody>
      </p:sp>
      <p:sp>
        <p:nvSpPr>
          <p:cNvPr id="121" name="Shape 121"/>
          <p:cNvSpPr txBox="1">
            <a:spLocks/>
          </p:cNvSpPr>
          <p:nvPr/>
        </p:nvSpPr>
        <p:spPr>
          <a:xfrm>
            <a:off x="6778266" y="4767302"/>
            <a:ext cx="3134400" cy="246300"/>
          </a:xfrm>
          <a:prstGeom prst="rect">
            <a:avLst/>
          </a:prstGeom>
          <a:noFill/>
          <a:ln>
            <a:noFill/>
          </a:ln>
        </p:spPr>
        <p:txBody>
          <a:bodyPr wrap="square" lIns="91425" tIns="45700" rIns="91425" bIns="45700" anchor="t" anchorCtr="0">
            <a:noAutofit/>
          </a:bodyPr>
          <a:lstStyle/>
          <a:p>
            <a:pPr marL="0" marR="0" lvl="0" indent="-63500" algn="l" rtl="0">
              <a:lnSpc>
                <a:spcPct val="100000"/>
              </a:lnSpc>
              <a:spcBef>
                <a:spcPts val="0"/>
              </a:spcBef>
              <a:spcAft>
                <a:spcPts val="0"/>
              </a:spcAft>
              <a:buClr>
                <a:srgbClr val="000000"/>
              </a:buClr>
              <a:buSzPts val="1000"/>
              <a:buFont typeface="Arial"/>
              <a:buNone/>
            </a:pPr>
            <a:r>
              <a:rPr lang="ja" sz="1000" b="0" i="0" u="none" strike="noStrike" cap="none">
                <a:solidFill>
                  <a:srgbClr val="000000"/>
                </a:solidFill>
                <a:uFillTx/>
                <a:latin typeface="Arial"/>
                <a:ea typeface="Arial"/>
                <a:cs typeface="Arial"/>
                <a:sym typeface="Arial"/>
              </a:rPr>
              <a:t>（ 2017年12月12日現在）</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pic>
        <p:nvPicPr>
          <p:cNvPr id="126" name="Shape 126" descr="図1.png"/>
          <p:cNvPicPr preferRelativeResize="0"/>
          <p:nvPr/>
        </p:nvPicPr>
        <p:blipFill rotWithShape="1">
          <a:blip r:embed="rId3"/>
          <a:srcRect/>
          <a:stretch/>
        </p:blipFill>
        <p:spPr>
          <a:xfrm>
            <a:off x="5284535" y="1133484"/>
            <a:ext cx="3382865" cy="2404048"/>
          </a:xfrm>
          <a:prstGeom prst="rect">
            <a:avLst/>
          </a:prstGeom>
          <a:noFill/>
          <a:ln>
            <a:noFill/>
          </a:ln>
        </p:spPr>
      </p:pic>
      <p:sp>
        <p:nvSpPr>
          <p:cNvPr id="127" name="Shape 127"/>
          <p:cNvSpPr txBox="1">
            <a:spLocks noGrp="1"/>
          </p:cNvSpPr>
          <p:nvPr>
            <p:ph type="sldNum" idx="12"/>
          </p:nvPr>
        </p:nvSpPr>
        <p:spPr>
          <a:xfrm>
            <a:off x="6457950" y="4767263"/>
            <a:ext cx="2057400" cy="273900"/>
          </a:xfrm>
          <a:prstGeom prst="rect">
            <a:avLst/>
          </a:prstGeom>
          <a:noFill/>
          <a:ln>
            <a:noFill/>
          </a:ln>
        </p:spPr>
        <p:txBody>
          <a:bodyPr wrap="square" lIns="91425" tIns="91425" rIns="91425" bIns="91425" anchor="ctr" anchorCtr="0">
            <a:noAutofit/>
          </a:bodyPr>
          <a:lstStyle/>
          <a:p>
            <a:pPr marL="0" marR="0" lvl="0" indent="-57150" algn="r" rtl="0">
              <a:lnSpc>
                <a:spcPct val="100000"/>
              </a:lnSpc>
              <a:spcBef>
                <a:spcPts val="0"/>
              </a:spcBef>
              <a:spcAft>
                <a:spcPts val="0"/>
              </a:spcAft>
              <a:buClr>
                <a:srgbClr val="888888"/>
              </a:buClr>
              <a:buSzPts val="900"/>
              <a:buFont typeface="Arial"/>
              <a:buNone/>
            </a:pPr>
            <a:fld id="{00000000-1234-1234-1234-123412341234}" type="slidenum">
              <a:rPr lang="en-US" altLang="ja" sz="900" b="0" i="0" u="none" strike="noStrike" cap="none">
                <a:solidFill>
                  <a:srgbClr val="888888"/>
                </a:solidFill>
                <a:uFillTx/>
                <a:latin typeface="Arial"/>
                <a:ea typeface="Arial"/>
                <a:cs typeface="Arial"/>
                <a:sym typeface="Arial"/>
              </a:rPr>
              <a:t>5</a:t>
            </a:fld>
            <a:endParaRPr lang="ja" sz="900" b="0" i="0" u="none" strike="noStrike" cap="none">
              <a:solidFill>
                <a:srgbClr val="888888"/>
              </a:solidFill>
              <a:uFillTx/>
              <a:latin typeface="Arial"/>
              <a:ea typeface="Arial"/>
              <a:cs typeface="Arial"/>
              <a:sym typeface="Arial"/>
            </a:endParaRPr>
          </a:p>
        </p:txBody>
      </p:sp>
      <p:pic>
        <p:nvPicPr>
          <p:cNvPr id="128" name="Shape 128"/>
          <p:cNvPicPr preferRelativeResize="0"/>
          <p:nvPr/>
        </p:nvPicPr>
        <p:blipFill rotWithShape="1">
          <a:blip r:embed="rId4"/>
          <a:srcRect/>
          <a:stretch/>
        </p:blipFill>
        <p:spPr>
          <a:xfrm>
            <a:off x="827724" y="2115443"/>
            <a:ext cx="3267250" cy="2651820"/>
          </a:xfrm>
          <a:prstGeom prst="rect">
            <a:avLst/>
          </a:prstGeom>
          <a:noFill/>
          <a:ln>
            <a:noFill/>
          </a:ln>
        </p:spPr>
      </p:pic>
      <p:sp>
        <p:nvSpPr>
          <p:cNvPr id="129" name="Shape 129"/>
          <p:cNvSpPr txBox="1">
            <a:spLocks/>
          </p:cNvSpPr>
          <p:nvPr/>
        </p:nvSpPr>
        <p:spPr>
          <a:xfrm>
            <a:off x="4572967" y="3466136"/>
            <a:ext cx="4806000" cy="819900"/>
          </a:xfrm>
          <a:prstGeom prst="rect">
            <a:avLst/>
          </a:prstGeom>
          <a:noFill/>
          <a:ln>
            <a:noFill/>
          </a:ln>
        </p:spPr>
        <p:txBody>
          <a:bodyPr wrap="square" lIns="91425" tIns="91425" rIns="91425" bIns="91425" anchor="t" anchorCtr="0">
            <a:noAutofit/>
          </a:bodyPr>
          <a:lstStyle/>
          <a:p>
            <a:pPr marL="0" marR="0" lvl="0" indent="-88900" algn="l" rtl="0">
              <a:lnSpc>
                <a:spcPct val="100000"/>
              </a:lnSpc>
              <a:spcBef>
                <a:spcPts val="0"/>
              </a:spcBef>
              <a:spcAft>
                <a:spcPts val="0"/>
              </a:spcAft>
              <a:buClr>
                <a:srgbClr val="000000"/>
              </a:buClr>
              <a:buSzPts val="1400"/>
              <a:buFont typeface="Arial"/>
              <a:buNone/>
            </a:pPr>
            <a:r>
              <a:rPr lang="ja" sz="1400" b="0" i="0" u="none" strike="noStrike" cap="none">
                <a:solidFill>
                  <a:srgbClr val="000000"/>
                </a:solidFill>
                <a:uFillTx/>
                <a:latin typeface="Arial"/>
                <a:ea typeface="Arial"/>
                <a:cs typeface="Arial"/>
                <a:sym typeface="Arial"/>
              </a:rPr>
              <a:t>『</a:t>
            </a:r>
            <a:r>
              <a:rPr lang="ja" sz="1000" b="0" i="0" u="none" strike="noStrike" cap="none">
                <a:solidFill>
                  <a:srgbClr val="000000"/>
                </a:solidFill>
                <a:uFillTx/>
                <a:latin typeface="Arial"/>
                <a:ea typeface="Arial"/>
                <a:cs typeface="Arial"/>
                <a:sym typeface="Arial"/>
              </a:rPr>
              <a:t>朝日新聞』 2016年 12月24日 夕刊　「ラベルがリボンに オドロキの変身」</a:t>
            </a:r>
          </a:p>
          <a:p>
            <a:pPr marL="0" marR="0" lvl="0" indent="-6350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uFillTx/>
              <a:latin typeface="Arial"/>
              <a:ea typeface="Arial"/>
              <a:cs typeface="Arial"/>
              <a:sym typeface="Arial"/>
            </a:endParaRPr>
          </a:p>
        </p:txBody>
      </p:sp>
      <p:pic>
        <p:nvPicPr>
          <p:cNvPr id="130" name="Shape 130"/>
          <p:cNvPicPr preferRelativeResize="0"/>
          <p:nvPr/>
        </p:nvPicPr>
        <p:blipFill rotWithShape="1">
          <a:blip r:embed="rId5"/>
          <a:srcRect/>
          <a:stretch/>
        </p:blipFill>
        <p:spPr>
          <a:xfrm>
            <a:off x="5432299" y="3933966"/>
            <a:ext cx="429650" cy="508825"/>
          </a:xfrm>
          <a:prstGeom prst="rect">
            <a:avLst/>
          </a:prstGeom>
          <a:noFill/>
          <a:ln>
            <a:noFill/>
          </a:ln>
        </p:spPr>
      </p:pic>
      <p:sp>
        <p:nvSpPr>
          <p:cNvPr id="131" name="Shape 131"/>
          <p:cNvSpPr txBox="1">
            <a:spLocks/>
          </p:cNvSpPr>
          <p:nvPr/>
        </p:nvSpPr>
        <p:spPr>
          <a:xfrm>
            <a:off x="5840017" y="3961398"/>
            <a:ext cx="2271900" cy="1213200"/>
          </a:xfrm>
          <a:prstGeom prst="rect">
            <a:avLst/>
          </a:prstGeom>
          <a:noFill/>
          <a:ln>
            <a:noFill/>
          </a:ln>
        </p:spPr>
        <p:txBody>
          <a:bodyPr wrap="square" lIns="91425" tIns="91425" rIns="91425" bIns="91425" anchor="t" anchorCtr="0">
            <a:noAutofit/>
          </a:bodyPr>
          <a:lstStyle/>
          <a:p>
            <a:pPr marL="0" marR="0" lvl="0" indent="-88900" algn="l" rtl="0">
              <a:lnSpc>
                <a:spcPct val="100000"/>
              </a:lnSpc>
              <a:spcBef>
                <a:spcPts val="0"/>
              </a:spcBef>
              <a:spcAft>
                <a:spcPts val="0"/>
              </a:spcAft>
              <a:buClr>
                <a:srgbClr val="000000"/>
              </a:buClr>
              <a:buSzPts val="1400"/>
              <a:buFont typeface="Arial"/>
              <a:buNone/>
            </a:pPr>
            <a:r>
              <a:rPr lang="ja" sz="1400" b="0" i="0" u="none" strike="noStrike" cap="none">
                <a:solidFill>
                  <a:srgbClr val="000000"/>
                </a:solidFill>
                <a:uFillTx/>
                <a:latin typeface="Arial"/>
                <a:ea typeface="Arial"/>
                <a:cs typeface="Arial"/>
                <a:sym typeface="Arial"/>
              </a:rPr>
              <a:t>Instagram #リボンボトル</a:t>
            </a:r>
          </a:p>
        </p:txBody>
      </p:sp>
      <p:sp>
        <p:nvSpPr>
          <p:cNvPr id="132" name="Shape 132"/>
          <p:cNvSpPr>
            <a:spLocks/>
          </p:cNvSpPr>
          <p:nvPr/>
        </p:nvSpPr>
        <p:spPr>
          <a:xfrm>
            <a:off x="-1" y="0"/>
            <a:ext cx="9144000" cy="1039800"/>
          </a:xfrm>
          <a:prstGeom prst="rect">
            <a:avLst/>
          </a:prstGeom>
          <a:solidFill>
            <a:srgbClr val="8DA9DB"/>
          </a:solidFill>
          <a:ln>
            <a:noFill/>
          </a:ln>
        </p:spPr>
        <p:txBody>
          <a:bodyPr wrap="square" lIns="91425" tIns="45700" rIns="91425" bIns="45700" anchor="ctr" anchorCtr="0">
            <a:noAutofit/>
          </a:bodyPr>
          <a:lstStyle/>
          <a:p>
            <a:pPr marL="0" marR="0" lvl="0" indent="-8890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uFillTx/>
              <a:latin typeface="Arial"/>
              <a:ea typeface="Arial"/>
              <a:cs typeface="Arial"/>
              <a:sym typeface="Arial"/>
            </a:endParaRPr>
          </a:p>
        </p:txBody>
      </p:sp>
      <p:sp>
        <p:nvSpPr>
          <p:cNvPr id="133" name="Shape 133"/>
          <p:cNvSpPr txBox="1">
            <a:spLocks noGrp="1"/>
          </p:cNvSpPr>
          <p:nvPr>
            <p:ph type="title"/>
          </p:nvPr>
        </p:nvSpPr>
        <p:spPr>
          <a:xfrm>
            <a:off x="-8" y="22796"/>
            <a:ext cx="7886700" cy="994200"/>
          </a:xfrm>
          <a:prstGeom prst="rect">
            <a:avLst/>
          </a:prstGeom>
          <a:noFill/>
          <a:ln>
            <a:noFill/>
          </a:ln>
        </p:spPr>
        <p:txBody>
          <a:bodyPr wrap="square" lIns="91425" tIns="91425" rIns="91425" bIns="91425" anchor="ctr" anchorCtr="0">
            <a:noAutofit/>
          </a:bodyPr>
          <a:lstStyle/>
          <a:p>
            <a:pPr marL="0" marR="0" lvl="0" indent="-209550" algn="l" rtl="0">
              <a:lnSpc>
                <a:spcPct val="90000"/>
              </a:lnSpc>
              <a:spcBef>
                <a:spcPts val="0"/>
              </a:spcBef>
              <a:buClr>
                <a:schemeClr val="lt1"/>
              </a:buClr>
              <a:buSzPts val="3300"/>
              <a:buFont typeface="Arial"/>
              <a:buNone/>
            </a:pPr>
            <a:r>
              <a:rPr lang="ja">
                <a:solidFill>
                  <a:schemeClr val="lt1"/>
                </a:solidFill>
                <a:uFillTx/>
              </a:rPr>
              <a:t>　</a:t>
            </a:r>
            <a:r>
              <a:rPr lang="ja" sz="3300" b="0" i="0" u="none" strike="noStrike" cap="none">
                <a:solidFill>
                  <a:schemeClr val="lt1"/>
                </a:solidFill>
                <a:uFillTx/>
                <a:latin typeface="Arial"/>
                <a:ea typeface="Arial"/>
                <a:cs typeface="Arial"/>
                <a:sym typeface="Arial"/>
              </a:rPr>
              <a:t>現状分析</a:t>
            </a:r>
          </a:p>
        </p:txBody>
      </p:sp>
      <p:sp>
        <p:nvSpPr>
          <p:cNvPr id="134" name="Shape 134"/>
          <p:cNvSpPr>
            <a:spLocks/>
          </p:cNvSpPr>
          <p:nvPr/>
        </p:nvSpPr>
        <p:spPr>
          <a:xfrm>
            <a:off x="173971" y="1464604"/>
            <a:ext cx="4574756" cy="545003"/>
          </a:xfrm>
          <a:prstGeom prst="roundRect">
            <a:avLst>
              <a:gd name="adj" fmla="val 16667"/>
            </a:avLst>
          </a:prstGeom>
          <a:solidFill>
            <a:srgbClr val="A8D08C"/>
          </a:solidFill>
          <a:ln>
            <a:noFill/>
          </a:ln>
        </p:spPr>
        <p:txBody>
          <a:bodyPr wrap="square" lIns="91425" tIns="45700" rIns="91425" bIns="45700" anchor="ctr" anchorCtr="0">
            <a:noAutofit/>
          </a:bodyPr>
          <a:lstStyle/>
          <a:p>
            <a:pPr marL="0" marR="0" lvl="0" indent="-101600" algn="ctr" rtl="0">
              <a:lnSpc>
                <a:spcPct val="100000"/>
              </a:lnSpc>
              <a:spcBef>
                <a:spcPts val="0"/>
              </a:spcBef>
              <a:spcAft>
                <a:spcPts val="0"/>
              </a:spcAft>
              <a:buClr>
                <a:schemeClr val="lt1"/>
              </a:buClr>
              <a:buSzPts val="1600"/>
              <a:buFont typeface="Arial"/>
              <a:buNone/>
            </a:pPr>
            <a:r>
              <a:rPr lang="ja" sz="1600" b="0" i="0" u="none" strike="noStrike" cap="none">
                <a:solidFill>
                  <a:schemeClr val="lt1"/>
                </a:solidFill>
                <a:uFillTx/>
                <a:latin typeface="Arial"/>
                <a:ea typeface="Arial"/>
                <a:cs typeface="Arial"/>
                <a:sym typeface="Arial"/>
              </a:rPr>
              <a:t>ラベルを引っ張ってリボンを作れるパッケージ</a:t>
            </a:r>
          </a:p>
        </p:txBody>
      </p:sp>
      <p:sp>
        <p:nvSpPr>
          <p:cNvPr id="135" name="Shape 135"/>
          <p:cNvSpPr txBox="1">
            <a:spLocks/>
          </p:cNvSpPr>
          <p:nvPr/>
        </p:nvSpPr>
        <p:spPr>
          <a:xfrm>
            <a:off x="6269667" y="4279013"/>
            <a:ext cx="2007764" cy="461665"/>
          </a:xfrm>
          <a:prstGeom prst="rect">
            <a:avLst/>
          </a:prstGeom>
          <a:noFill/>
          <a:ln>
            <a:noFill/>
          </a:ln>
        </p:spPr>
        <p:txBody>
          <a:bodyPr wrap="square" lIns="91425" tIns="45700" rIns="91425" bIns="45700" anchor="t" anchorCtr="0">
            <a:noAutofit/>
          </a:bodyPr>
          <a:lstStyle/>
          <a:p>
            <a:pPr marL="0" marR="0" lvl="0" indent="-88900" algn="l" rtl="0">
              <a:lnSpc>
                <a:spcPct val="100000"/>
              </a:lnSpc>
              <a:spcBef>
                <a:spcPts val="0"/>
              </a:spcBef>
              <a:spcAft>
                <a:spcPts val="0"/>
              </a:spcAft>
              <a:buClr>
                <a:srgbClr val="000000"/>
              </a:buClr>
              <a:buSzPts val="1400"/>
              <a:buFont typeface="Arial"/>
              <a:buNone/>
            </a:pPr>
            <a:r>
              <a:rPr lang="ja" sz="1400" b="0" i="0" u="none" strike="noStrike" cap="none">
                <a:solidFill>
                  <a:srgbClr val="000000"/>
                </a:solidFill>
                <a:uFillTx/>
                <a:latin typeface="Arial"/>
                <a:ea typeface="Arial"/>
                <a:cs typeface="Arial"/>
                <a:sym typeface="Arial"/>
              </a:rPr>
              <a:t>→</a:t>
            </a:r>
            <a:r>
              <a:rPr lang="ja" sz="2400" b="1" i="0" u="none" strike="noStrike" cap="none">
                <a:solidFill>
                  <a:srgbClr val="000000"/>
                </a:solidFill>
                <a:uFillTx/>
                <a:latin typeface="Arial"/>
                <a:ea typeface="Arial"/>
                <a:cs typeface="Arial"/>
                <a:sym typeface="Arial"/>
              </a:rPr>
              <a:t>2292件</a:t>
            </a:r>
            <a:r>
              <a:rPr lang="ja" sz="1400" b="0" i="0" u="none" strike="noStrike" cap="none">
                <a:solidFill>
                  <a:srgbClr val="000000"/>
                </a:solidFill>
                <a:uFillTx/>
                <a:latin typeface="Arial"/>
                <a:ea typeface="Arial"/>
                <a:cs typeface="Arial"/>
                <a:sym typeface="Arial"/>
              </a:rPr>
              <a:t>ヒット</a:t>
            </a:r>
          </a:p>
        </p:txBody>
      </p:sp>
      <p:sp>
        <p:nvSpPr>
          <p:cNvPr id="136" name="Shape 136"/>
          <p:cNvSpPr txBox="1">
            <a:spLocks/>
          </p:cNvSpPr>
          <p:nvPr/>
        </p:nvSpPr>
        <p:spPr>
          <a:xfrm>
            <a:off x="6736349" y="4617567"/>
            <a:ext cx="2442575" cy="246221"/>
          </a:xfrm>
          <a:prstGeom prst="rect">
            <a:avLst/>
          </a:prstGeom>
          <a:noFill/>
          <a:ln>
            <a:noFill/>
          </a:ln>
        </p:spPr>
        <p:txBody>
          <a:bodyPr wrap="square" lIns="91425" tIns="45700" rIns="91425" bIns="45700" anchor="t" anchorCtr="0">
            <a:noAutofit/>
          </a:bodyPr>
          <a:lstStyle/>
          <a:p>
            <a:pPr marL="0" marR="0" lvl="0" indent="-63500" algn="l" rtl="0">
              <a:lnSpc>
                <a:spcPct val="100000"/>
              </a:lnSpc>
              <a:spcBef>
                <a:spcPts val="0"/>
              </a:spcBef>
              <a:spcAft>
                <a:spcPts val="0"/>
              </a:spcAft>
              <a:buClr>
                <a:srgbClr val="000000"/>
              </a:buClr>
              <a:buSzPts val="1000"/>
              <a:buFont typeface="Arial"/>
              <a:buNone/>
            </a:pPr>
            <a:r>
              <a:rPr lang="ja" sz="1000" b="0" i="0" u="none" strike="noStrike" cap="none">
                <a:solidFill>
                  <a:srgbClr val="000000"/>
                </a:solidFill>
                <a:uFillTx/>
                <a:latin typeface="Arial"/>
                <a:ea typeface="Arial"/>
                <a:cs typeface="Arial"/>
                <a:sym typeface="Arial"/>
              </a:rPr>
              <a:t>（2017年12月12日現在）</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Shape 141"/>
          <p:cNvSpPr>
            <a:spLocks/>
          </p:cNvSpPr>
          <p:nvPr/>
        </p:nvSpPr>
        <p:spPr>
          <a:xfrm>
            <a:off x="0" y="0"/>
            <a:ext cx="9144000" cy="1039800"/>
          </a:xfrm>
          <a:prstGeom prst="rect">
            <a:avLst/>
          </a:prstGeom>
          <a:solidFill>
            <a:srgbClr val="8DA9DB"/>
          </a:solidFill>
          <a:ln>
            <a:noFill/>
          </a:ln>
        </p:spPr>
        <p:txBody>
          <a:bodyPr wrap="square" lIns="91425" tIns="45700" rIns="91425" bIns="45700" anchor="ctr" anchorCtr="0">
            <a:noAutofit/>
          </a:bodyPr>
          <a:lstStyle/>
          <a:p>
            <a:pPr marL="0" marR="0" lvl="0" indent="-8890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uFillTx/>
              <a:latin typeface="Arial"/>
              <a:ea typeface="Arial"/>
              <a:cs typeface="Arial"/>
              <a:sym typeface="Arial"/>
            </a:endParaRPr>
          </a:p>
        </p:txBody>
      </p:sp>
      <p:sp>
        <p:nvSpPr>
          <p:cNvPr id="142" name="Shape 142"/>
          <p:cNvSpPr>
            <a:spLocks/>
          </p:cNvSpPr>
          <p:nvPr/>
        </p:nvSpPr>
        <p:spPr>
          <a:xfrm>
            <a:off x="635775" y="2049800"/>
            <a:ext cx="7784700" cy="2743800"/>
          </a:xfrm>
          <a:prstGeom prst="roundRect">
            <a:avLst>
              <a:gd name="adj" fmla="val 16667"/>
            </a:avLst>
          </a:prstGeom>
          <a:solidFill>
            <a:schemeClr val="lt1"/>
          </a:solidFill>
          <a:ln w="9525" cap="flat" cmpd="sng">
            <a:solidFill>
              <a:schemeClr val="dk2"/>
            </a:solidFill>
            <a:prstDash val="solid"/>
            <a:round/>
            <a:headEnd type="none" w="med" len="med"/>
            <a:tailEnd type="none" w="med" len="med"/>
          </a:ln>
        </p:spPr>
        <p:txBody>
          <a:bodyPr wrap="square" lIns="91425" tIns="91425" rIns="91425" bIns="91425" anchor="t" anchorCtr="0">
            <a:noAutofit/>
          </a:bodyPr>
          <a:lstStyle/>
          <a:p>
            <a:pPr marL="0" marR="0" lvl="0" indent="-190500" algn="l" rtl="0">
              <a:lnSpc>
                <a:spcPct val="100000"/>
              </a:lnSpc>
              <a:spcBef>
                <a:spcPts val="0"/>
              </a:spcBef>
              <a:spcAft>
                <a:spcPts val="0"/>
              </a:spcAft>
              <a:buClr>
                <a:srgbClr val="000000"/>
              </a:buClr>
              <a:buSzPts val="3000"/>
              <a:buFont typeface="Arial"/>
              <a:buNone/>
            </a:pPr>
            <a:endParaRPr sz="3000" b="0" i="0" u="none" strike="noStrike" cap="none">
              <a:solidFill>
                <a:srgbClr val="000000"/>
              </a:solidFill>
              <a:uFillTx/>
              <a:latin typeface="Arial"/>
              <a:ea typeface="Arial"/>
              <a:cs typeface="Arial"/>
              <a:sym typeface="Arial"/>
            </a:endParaRPr>
          </a:p>
          <a:p>
            <a:pPr marL="0" marR="0" lvl="0" indent="-190500" algn="l" rtl="0">
              <a:lnSpc>
                <a:spcPct val="100000"/>
              </a:lnSpc>
              <a:spcBef>
                <a:spcPts val="0"/>
              </a:spcBef>
              <a:spcAft>
                <a:spcPts val="0"/>
              </a:spcAft>
              <a:buClr>
                <a:srgbClr val="000000"/>
              </a:buClr>
              <a:buSzPts val="3000"/>
              <a:buFont typeface="Arial"/>
              <a:buNone/>
            </a:pPr>
            <a:r>
              <a:rPr lang="ja" sz="3000" b="0" i="0" u="none" strike="noStrike" cap="none">
                <a:solidFill>
                  <a:srgbClr val="000000"/>
                </a:solidFill>
                <a:uFillTx/>
                <a:latin typeface="Arial"/>
                <a:ea typeface="Arial"/>
                <a:cs typeface="Arial"/>
                <a:sym typeface="Arial"/>
              </a:rPr>
              <a:t>「製品を保護し、プロモートし、輸送し、識別するために用いられる容器のこと」</a:t>
            </a:r>
          </a:p>
        </p:txBody>
      </p:sp>
      <p:sp>
        <p:nvSpPr>
          <p:cNvPr id="143" name="Shape 143"/>
          <p:cNvSpPr txBox="1">
            <a:spLocks noGrp="1"/>
          </p:cNvSpPr>
          <p:nvPr>
            <p:ph type="title"/>
          </p:nvPr>
        </p:nvSpPr>
        <p:spPr>
          <a:xfrm>
            <a:off x="0" y="23025"/>
            <a:ext cx="7886700" cy="1016700"/>
          </a:xfrm>
          <a:prstGeom prst="rect">
            <a:avLst/>
          </a:prstGeom>
          <a:noFill/>
          <a:ln>
            <a:noFill/>
          </a:ln>
        </p:spPr>
        <p:txBody>
          <a:bodyPr wrap="square" lIns="91425" tIns="91425" rIns="91425" bIns="91425" anchor="ctr" anchorCtr="0">
            <a:noAutofit/>
          </a:bodyPr>
          <a:lstStyle/>
          <a:p>
            <a:pPr marL="0" marR="0" lvl="0" indent="-209550" algn="l" rtl="0">
              <a:lnSpc>
                <a:spcPct val="90000"/>
              </a:lnSpc>
              <a:spcBef>
                <a:spcPts val="0"/>
              </a:spcBef>
              <a:buClr>
                <a:schemeClr val="dk1"/>
              </a:buClr>
              <a:buSzPts val="3300"/>
              <a:buFont typeface="Arial"/>
              <a:buNone/>
            </a:pPr>
            <a:r>
              <a:rPr lang="ja">
                <a:solidFill>
                  <a:srgbClr val="FFFFFF"/>
                </a:solidFill>
                <a:uFillTx/>
              </a:rPr>
              <a:t>   </a:t>
            </a:r>
            <a:r>
              <a:rPr lang="ja" sz="3300" b="0" i="0" u="none" strike="noStrike" cap="none">
                <a:solidFill>
                  <a:srgbClr val="FFFFFF"/>
                </a:solidFill>
                <a:uFillTx/>
                <a:latin typeface="Arial"/>
                <a:ea typeface="Arial"/>
                <a:cs typeface="Arial"/>
                <a:sym typeface="Arial"/>
              </a:rPr>
              <a:t>現状分析</a:t>
            </a:r>
          </a:p>
        </p:txBody>
      </p:sp>
      <p:sp>
        <p:nvSpPr>
          <p:cNvPr id="144" name="Shape 144"/>
          <p:cNvSpPr txBox="1">
            <a:spLocks noGrp="1"/>
          </p:cNvSpPr>
          <p:nvPr>
            <p:ph type="sldNum" idx="12"/>
          </p:nvPr>
        </p:nvSpPr>
        <p:spPr>
          <a:xfrm>
            <a:off x="6457950" y="4767263"/>
            <a:ext cx="2057400" cy="273900"/>
          </a:xfrm>
          <a:prstGeom prst="rect">
            <a:avLst/>
          </a:prstGeom>
          <a:noFill/>
          <a:ln>
            <a:noFill/>
          </a:ln>
        </p:spPr>
        <p:txBody>
          <a:bodyPr wrap="square" lIns="91425" tIns="91425" rIns="91425" bIns="91425" anchor="ctr" anchorCtr="0">
            <a:noAutofit/>
          </a:bodyPr>
          <a:lstStyle/>
          <a:p>
            <a:pPr marL="0" marR="0" lvl="0" indent="-57150" algn="r" rtl="0">
              <a:lnSpc>
                <a:spcPct val="100000"/>
              </a:lnSpc>
              <a:spcBef>
                <a:spcPts val="0"/>
              </a:spcBef>
              <a:spcAft>
                <a:spcPts val="0"/>
              </a:spcAft>
              <a:buClr>
                <a:srgbClr val="888888"/>
              </a:buClr>
              <a:buSzPts val="900"/>
              <a:buFont typeface="Arial"/>
              <a:buNone/>
            </a:pPr>
            <a:fld id="{00000000-1234-1234-1234-123412341234}" type="slidenum">
              <a:rPr lang="en-US" altLang="ja" sz="900" b="0" i="0" u="none" strike="noStrike" cap="none">
                <a:solidFill>
                  <a:srgbClr val="888888"/>
                </a:solidFill>
                <a:uFillTx/>
                <a:latin typeface="Arial"/>
                <a:ea typeface="Arial"/>
                <a:cs typeface="Arial"/>
                <a:sym typeface="Arial"/>
              </a:rPr>
              <a:t>6</a:t>
            </a:fld>
            <a:endParaRPr lang="ja" sz="900" b="0" i="0" u="none" strike="noStrike" cap="none">
              <a:solidFill>
                <a:srgbClr val="888888"/>
              </a:solidFill>
              <a:uFillTx/>
              <a:latin typeface="Arial"/>
              <a:ea typeface="Arial"/>
              <a:cs typeface="Arial"/>
              <a:sym typeface="Arial"/>
            </a:endParaRPr>
          </a:p>
        </p:txBody>
      </p:sp>
      <p:sp>
        <p:nvSpPr>
          <p:cNvPr id="145" name="Shape 145"/>
          <p:cNvSpPr txBox="1">
            <a:spLocks/>
          </p:cNvSpPr>
          <p:nvPr/>
        </p:nvSpPr>
        <p:spPr>
          <a:xfrm>
            <a:off x="316075" y="3667175"/>
            <a:ext cx="3257700" cy="898800"/>
          </a:xfrm>
          <a:prstGeom prst="rect">
            <a:avLst/>
          </a:prstGeom>
          <a:noFill/>
          <a:ln>
            <a:noFill/>
          </a:ln>
        </p:spPr>
        <p:txBody>
          <a:bodyPr wrap="square" lIns="91425" tIns="91425" rIns="91425" bIns="91425" anchor="t" anchorCtr="0">
            <a:noAutofit/>
          </a:bodyPr>
          <a:lstStyle/>
          <a:p>
            <a:pPr marL="0" marR="0" lvl="0" indent="-8890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uFillTx/>
              <a:latin typeface="Arial"/>
              <a:ea typeface="Arial"/>
              <a:cs typeface="Arial"/>
              <a:sym typeface="Arial"/>
            </a:endParaRPr>
          </a:p>
          <a:p>
            <a:pPr marL="0" marR="0" lvl="0" indent="-8890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uFillTx/>
              <a:latin typeface="Arial"/>
              <a:ea typeface="Arial"/>
              <a:cs typeface="Arial"/>
              <a:sym typeface="Arial"/>
            </a:endParaRPr>
          </a:p>
        </p:txBody>
      </p:sp>
      <p:sp>
        <p:nvSpPr>
          <p:cNvPr id="146" name="Shape 146"/>
          <p:cNvSpPr txBox="1">
            <a:spLocks/>
          </p:cNvSpPr>
          <p:nvPr/>
        </p:nvSpPr>
        <p:spPr>
          <a:xfrm>
            <a:off x="590825" y="1418375"/>
            <a:ext cx="4646400" cy="590700"/>
          </a:xfrm>
          <a:prstGeom prst="rect">
            <a:avLst/>
          </a:prstGeom>
          <a:noFill/>
          <a:ln>
            <a:noFill/>
          </a:ln>
        </p:spPr>
        <p:txBody>
          <a:bodyPr wrap="square" lIns="91425" tIns="91425" rIns="91425" bIns="91425" anchor="t" anchorCtr="0">
            <a:noAutofit/>
          </a:bodyPr>
          <a:lstStyle/>
          <a:p>
            <a:pPr marL="0" marR="0" lvl="0" indent="-152400" algn="l" rtl="0">
              <a:lnSpc>
                <a:spcPct val="100000"/>
              </a:lnSpc>
              <a:spcBef>
                <a:spcPts val="0"/>
              </a:spcBef>
              <a:spcAft>
                <a:spcPts val="0"/>
              </a:spcAft>
              <a:buClr>
                <a:srgbClr val="000000"/>
              </a:buClr>
              <a:buSzPts val="2400"/>
              <a:buFont typeface="Arial"/>
              <a:buNone/>
            </a:pPr>
            <a:r>
              <a:rPr lang="ja" sz="2400" b="0" i="0" u="none" strike="noStrike" cap="none">
                <a:solidFill>
                  <a:srgbClr val="000000"/>
                </a:solidFill>
                <a:uFillTx/>
                <a:latin typeface="Arial"/>
                <a:ea typeface="Arial"/>
                <a:cs typeface="Arial"/>
                <a:sym typeface="Arial"/>
              </a:rPr>
              <a:t>パッケージとは...</a:t>
            </a:r>
          </a:p>
        </p:txBody>
      </p:sp>
      <p:sp>
        <p:nvSpPr>
          <p:cNvPr id="147" name="Shape 147"/>
          <p:cNvSpPr txBox="1">
            <a:spLocks/>
          </p:cNvSpPr>
          <p:nvPr/>
        </p:nvSpPr>
        <p:spPr>
          <a:xfrm>
            <a:off x="6571525" y="3740725"/>
            <a:ext cx="4646400" cy="134700"/>
          </a:xfrm>
          <a:prstGeom prst="rect">
            <a:avLst/>
          </a:prstGeom>
          <a:noFill/>
          <a:ln>
            <a:noFill/>
          </a:ln>
        </p:spPr>
        <p:txBody>
          <a:bodyPr wrap="square" lIns="91425" tIns="91425" rIns="91425" bIns="91425" anchor="t" anchorCtr="0">
            <a:noAutofit/>
          </a:bodyPr>
          <a:lstStyle/>
          <a:p>
            <a:pPr marL="0" marR="0" lvl="0" indent="-88900" algn="l" rtl="0">
              <a:lnSpc>
                <a:spcPct val="100000"/>
              </a:lnSpc>
              <a:spcBef>
                <a:spcPts val="0"/>
              </a:spcBef>
              <a:spcAft>
                <a:spcPts val="0"/>
              </a:spcAft>
              <a:buClr>
                <a:srgbClr val="000000"/>
              </a:buClr>
              <a:buSzPts val="1400"/>
              <a:buFont typeface="Arial"/>
              <a:buNone/>
            </a:pPr>
            <a:r>
              <a:rPr lang="ja" sz="1400" b="0" i="0" u="none" strike="noStrike" cap="none">
                <a:solidFill>
                  <a:srgbClr val="000000"/>
                </a:solidFill>
                <a:uFillTx/>
                <a:latin typeface="Arial"/>
                <a:ea typeface="Arial"/>
                <a:cs typeface="Arial"/>
                <a:sym typeface="Arial"/>
              </a:rPr>
              <a:t>（bennet 1995）</a:t>
            </a:r>
          </a:p>
        </p:txBody>
      </p:sp>
      <p:pic>
        <p:nvPicPr>
          <p:cNvPr id="148" name="Shape 148"/>
          <p:cNvPicPr preferRelativeResize="0"/>
          <p:nvPr/>
        </p:nvPicPr>
        <p:blipFill>
          <a:blip r:embed="rId3"/>
          <a:stretch>
            <a:fillRect/>
          </a:stretch>
        </p:blipFill>
        <p:spPr>
          <a:xfrm rot="643928">
            <a:off x="3346113" y="1082091"/>
            <a:ext cx="577422" cy="925435"/>
          </a:xfrm>
          <a:prstGeom prst="rect">
            <a:avLst/>
          </a:prstGeom>
          <a:noFill/>
          <a:ln>
            <a:noFill/>
          </a:ln>
        </p:spPr>
      </p:pic>
      <p:sp>
        <p:nvSpPr>
          <p:cNvPr id="149" name="Shape 149"/>
          <p:cNvSpPr txBox="1">
            <a:spLocks/>
          </p:cNvSpPr>
          <p:nvPr/>
        </p:nvSpPr>
        <p:spPr>
          <a:xfrm>
            <a:off x="304800" y="1491700"/>
            <a:ext cx="1227600" cy="1813200"/>
          </a:xfrm>
          <a:prstGeom prst="rect">
            <a:avLst/>
          </a:prstGeom>
          <a:noFill/>
          <a:ln>
            <a:noFill/>
          </a:ln>
        </p:spPr>
        <p:txBody>
          <a:bodyPr wrap="square" lIns="91425" tIns="91425" rIns="91425" bIns="91425" anchor="ctr" anchorCtr="0">
            <a:noAutofit/>
          </a:bodyPr>
          <a:lstStyle/>
          <a:p>
            <a:pPr marL="0" lvl="0" indent="0" rtl="0">
              <a:spcBef>
                <a:spcPts val="0"/>
              </a:spcBef>
              <a:buNone/>
            </a:pPr>
            <a:endParaRPr>
              <a:uFillTx/>
            </a:endParaRPr>
          </a:p>
        </p:txBody>
      </p:sp>
      <p:pic>
        <p:nvPicPr>
          <p:cNvPr id="150" name="Shape 150"/>
          <p:cNvPicPr preferRelativeResize="0"/>
          <p:nvPr/>
        </p:nvPicPr>
        <p:blipFill>
          <a:blip r:embed="rId4"/>
          <a:stretch>
            <a:fillRect/>
          </a:stretch>
        </p:blipFill>
        <p:spPr>
          <a:xfrm rot="-1209936">
            <a:off x="4082371" y="1133681"/>
            <a:ext cx="589281" cy="822241"/>
          </a:xfrm>
          <a:prstGeom prst="rect">
            <a:avLst/>
          </a:prstGeom>
          <a:noFill/>
          <a:ln>
            <a:noFill/>
          </a:ln>
        </p:spPr>
      </p:pic>
      <p:pic>
        <p:nvPicPr>
          <p:cNvPr id="151" name="Shape 151"/>
          <p:cNvPicPr preferRelativeResize="0"/>
          <p:nvPr/>
        </p:nvPicPr>
        <p:blipFill>
          <a:blip r:embed="rId5"/>
          <a:stretch>
            <a:fillRect/>
          </a:stretch>
        </p:blipFill>
        <p:spPr>
          <a:xfrm rot="610009">
            <a:off x="4807396" y="1118333"/>
            <a:ext cx="592454" cy="852915"/>
          </a:xfrm>
          <a:prstGeom prst="rect">
            <a:avLst/>
          </a:prstGeom>
          <a:noFill/>
          <a:ln>
            <a:noFill/>
          </a:ln>
        </p:spPr>
      </p:pic>
      <p:pic>
        <p:nvPicPr>
          <p:cNvPr id="152" name="Shape 152"/>
          <p:cNvPicPr preferRelativeResize="0"/>
          <p:nvPr/>
        </p:nvPicPr>
        <p:blipFill>
          <a:blip r:embed="rId6"/>
          <a:stretch>
            <a:fillRect/>
          </a:stretch>
        </p:blipFill>
        <p:spPr>
          <a:xfrm rot="-991988">
            <a:off x="5504599" y="1117125"/>
            <a:ext cx="564428" cy="818026"/>
          </a:xfrm>
          <a:prstGeom prst="rect">
            <a:avLst/>
          </a:prstGeom>
          <a:noFill/>
          <a:ln>
            <a:noFill/>
          </a:ln>
        </p:spPr>
      </p:pic>
      <p:pic>
        <p:nvPicPr>
          <p:cNvPr id="153" name="Shape 153"/>
          <p:cNvPicPr preferRelativeResize="0"/>
          <p:nvPr/>
        </p:nvPicPr>
        <p:blipFill>
          <a:blip r:embed="rId3"/>
          <a:stretch>
            <a:fillRect/>
          </a:stretch>
        </p:blipFill>
        <p:spPr>
          <a:xfrm rot="666305">
            <a:off x="6289216" y="1093674"/>
            <a:ext cx="507003" cy="949163"/>
          </a:xfrm>
          <a:prstGeom prst="rect">
            <a:avLst/>
          </a:prstGeom>
          <a:noFill/>
          <a:ln>
            <a:noFill/>
          </a:ln>
        </p:spPr>
      </p:pic>
      <p:sp>
        <p:nvSpPr>
          <p:cNvPr id="154" name="Shape 154"/>
          <p:cNvSpPr txBox="1">
            <a:spLocks/>
          </p:cNvSpPr>
          <p:nvPr/>
        </p:nvSpPr>
        <p:spPr>
          <a:xfrm rot="666476">
            <a:off x="6316929" y="1173179"/>
            <a:ext cx="767682" cy="938246"/>
          </a:xfrm>
          <a:prstGeom prst="rect">
            <a:avLst/>
          </a:prstGeom>
          <a:noFill/>
          <a:ln>
            <a:noFill/>
          </a:ln>
        </p:spPr>
        <p:txBody>
          <a:bodyPr wrap="square" lIns="91425" tIns="91425" rIns="91425" bIns="91425" anchor="ctr" anchorCtr="0">
            <a:noAutofit/>
          </a:bodyPr>
          <a:lstStyle/>
          <a:p>
            <a:pPr marL="0" lvl="0" indent="0" rtl="0">
              <a:spcBef>
                <a:spcPts val="0"/>
              </a:spcBef>
              <a:buNone/>
            </a:pPr>
            <a:endParaRPr>
              <a:uFillTx/>
            </a:endParaRPr>
          </a:p>
        </p:txBody>
      </p:sp>
      <p:pic>
        <p:nvPicPr>
          <p:cNvPr id="155" name="Shape 155"/>
          <p:cNvPicPr preferRelativeResize="0"/>
          <p:nvPr/>
        </p:nvPicPr>
        <p:blipFill>
          <a:blip r:embed="rId4"/>
          <a:stretch>
            <a:fillRect/>
          </a:stretch>
        </p:blipFill>
        <p:spPr>
          <a:xfrm rot="-856153">
            <a:off x="6975161" y="1133246"/>
            <a:ext cx="589853" cy="823033"/>
          </a:xfrm>
          <a:prstGeom prst="rect">
            <a:avLst/>
          </a:prstGeom>
          <a:noFill/>
          <a:ln>
            <a:noFill/>
          </a:ln>
        </p:spPr>
      </p:pic>
      <p:pic>
        <p:nvPicPr>
          <p:cNvPr id="156" name="Shape 156"/>
          <p:cNvPicPr preferRelativeResize="0"/>
          <p:nvPr/>
        </p:nvPicPr>
        <p:blipFill>
          <a:blip r:embed="rId5"/>
          <a:stretch>
            <a:fillRect/>
          </a:stretch>
        </p:blipFill>
        <p:spPr>
          <a:xfrm rot="609578">
            <a:off x="7727545" y="1102005"/>
            <a:ext cx="589234" cy="848265"/>
          </a:xfrm>
          <a:prstGeom prst="rect">
            <a:avLst/>
          </a:prstGeom>
          <a:noFill/>
          <a:ln>
            <a:noFill/>
          </a:ln>
        </p:spPr>
      </p:pic>
      <p:pic>
        <p:nvPicPr>
          <p:cNvPr id="157" name="Shape 157"/>
          <p:cNvPicPr preferRelativeResize="0"/>
          <p:nvPr/>
        </p:nvPicPr>
        <p:blipFill>
          <a:blip r:embed="rId6"/>
          <a:stretch>
            <a:fillRect/>
          </a:stretch>
        </p:blipFill>
        <p:spPr>
          <a:xfrm rot="-708735">
            <a:off x="8451849" y="1118850"/>
            <a:ext cx="620168" cy="8988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Shape 162"/>
          <p:cNvSpPr>
            <a:spLocks/>
          </p:cNvSpPr>
          <p:nvPr/>
        </p:nvSpPr>
        <p:spPr>
          <a:xfrm>
            <a:off x="0" y="0"/>
            <a:ext cx="9144000" cy="1039800"/>
          </a:xfrm>
          <a:prstGeom prst="rect">
            <a:avLst/>
          </a:prstGeom>
          <a:solidFill>
            <a:srgbClr val="8DA9DB"/>
          </a:solidFill>
          <a:ln>
            <a:noFill/>
          </a:ln>
        </p:spPr>
        <p:txBody>
          <a:bodyPr wrap="square" lIns="91425" tIns="45700" rIns="91425" bIns="45700" anchor="ctr" anchorCtr="0">
            <a:noAutofit/>
          </a:bodyPr>
          <a:lstStyle/>
          <a:p>
            <a:pPr marL="0" marR="0" lvl="0" indent="-8890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uFillTx/>
              <a:latin typeface="Arial"/>
              <a:ea typeface="Arial"/>
              <a:cs typeface="Arial"/>
              <a:sym typeface="Arial"/>
            </a:endParaRPr>
          </a:p>
        </p:txBody>
      </p:sp>
      <p:sp>
        <p:nvSpPr>
          <p:cNvPr id="163" name="Shape 163"/>
          <p:cNvSpPr>
            <a:spLocks/>
          </p:cNvSpPr>
          <p:nvPr/>
        </p:nvSpPr>
        <p:spPr>
          <a:xfrm>
            <a:off x="353100" y="1506575"/>
            <a:ext cx="8479200" cy="3307500"/>
          </a:xfrm>
          <a:prstGeom prst="roundRect">
            <a:avLst>
              <a:gd name="adj" fmla="val 16667"/>
            </a:avLst>
          </a:prstGeom>
          <a:solidFill>
            <a:srgbClr val="FFFFFF"/>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marL="0" marR="0" lvl="0" indent="-8890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uFillTx/>
              <a:latin typeface="Arial"/>
              <a:ea typeface="Arial"/>
              <a:cs typeface="Arial"/>
              <a:sym typeface="Arial"/>
            </a:endParaRPr>
          </a:p>
        </p:txBody>
      </p:sp>
      <p:sp>
        <p:nvSpPr>
          <p:cNvPr id="164" name="Shape 164"/>
          <p:cNvSpPr txBox="1">
            <a:spLocks noGrp="1"/>
          </p:cNvSpPr>
          <p:nvPr>
            <p:ph type="title"/>
          </p:nvPr>
        </p:nvSpPr>
        <p:spPr>
          <a:xfrm>
            <a:off x="0" y="26394"/>
            <a:ext cx="7886700" cy="994200"/>
          </a:xfrm>
          <a:prstGeom prst="rect">
            <a:avLst/>
          </a:prstGeom>
          <a:noFill/>
          <a:ln>
            <a:noFill/>
          </a:ln>
        </p:spPr>
        <p:txBody>
          <a:bodyPr wrap="square" lIns="91425" tIns="91425" rIns="91425" bIns="91425" anchor="ctr" anchorCtr="0">
            <a:noAutofit/>
          </a:bodyPr>
          <a:lstStyle/>
          <a:p>
            <a:pPr marL="0" marR="0" lvl="0" indent="-209550" algn="l" rtl="0">
              <a:lnSpc>
                <a:spcPct val="90000"/>
              </a:lnSpc>
              <a:spcBef>
                <a:spcPts val="0"/>
              </a:spcBef>
              <a:buClr>
                <a:schemeClr val="dk1"/>
              </a:buClr>
              <a:buSzPts val="3300"/>
              <a:buFont typeface="Arial"/>
              <a:buNone/>
            </a:pPr>
            <a:r>
              <a:rPr lang="ja">
                <a:solidFill>
                  <a:srgbClr val="FFFFFF"/>
                </a:solidFill>
                <a:uFillTx/>
              </a:rPr>
              <a:t>　</a:t>
            </a:r>
            <a:r>
              <a:rPr lang="ja" sz="3300" b="0" i="0" u="none" strike="noStrike" cap="none">
                <a:solidFill>
                  <a:srgbClr val="FFFFFF"/>
                </a:solidFill>
                <a:uFillTx/>
                <a:latin typeface="Arial"/>
                <a:ea typeface="Arial"/>
                <a:cs typeface="Arial"/>
                <a:sym typeface="Arial"/>
              </a:rPr>
              <a:t>現状分析</a:t>
            </a:r>
          </a:p>
        </p:txBody>
      </p:sp>
      <p:sp>
        <p:nvSpPr>
          <p:cNvPr id="165" name="Shape 165"/>
          <p:cNvSpPr txBox="1">
            <a:spLocks noGrp="1"/>
          </p:cNvSpPr>
          <p:nvPr>
            <p:ph type="sldNum" idx="12"/>
          </p:nvPr>
        </p:nvSpPr>
        <p:spPr>
          <a:xfrm>
            <a:off x="6457950" y="4767263"/>
            <a:ext cx="2057400" cy="273900"/>
          </a:xfrm>
          <a:prstGeom prst="rect">
            <a:avLst/>
          </a:prstGeom>
          <a:noFill/>
          <a:ln>
            <a:noFill/>
          </a:ln>
        </p:spPr>
        <p:txBody>
          <a:bodyPr wrap="square" lIns="91425" tIns="91425" rIns="91425" bIns="91425" anchor="ctr" anchorCtr="0">
            <a:noAutofit/>
          </a:bodyPr>
          <a:lstStyle/>
          <a:p>
            <a:pPr marL="0" marR="0" lvl="0" indent="-57150" algn="r" rtl="0">
              <a:lnSpc>
                <a:spcPct val="100000"/>
              </a:lnSpc>
              <a:spcBef>
                <a:spcPts val="0"/>
              </a:spcBef>
              <a:spcAft>
                <a:spcPts val="0"/>
              </a:spcAft>
              <a:buClr>
                <a:srgbClr val="888888"/>
              </a:buClr>
              <a:buSzPts val="900"/>
              <a:buFont typeface="Arial"/>
              <a:buNone/>
            </a:pPr>
            <a:fld id="{00000000-1234-1234-1234-123412341234}" type="slidenum">
              <a:rPr lang="en-US" altLang="ja" sz="900" b="0" i="0" u="none" strike="noStrike" cap="none">
                <a:solidFill>
                  <a:srgbClr val="888888"/>
                </a:solidFill>
                <a:uFillTx/>
                <a:latin typeface="Arial"/>
                <a:ea typeface="Arial"/>
                <a:cs typeface="Arial"/>
                <a:sym typeface="Arial"/>
              </a:rPr>
              <a:t>7</a:t>
            </a:fld>
            <a:endParaRPr lang="ja" sz="900" b="0" i="0" u="none" strike="noStrike" cap="none">
              <a:solidFill>
                <a:srgbClr val="888888"/>
              </a:solidFill>
              <a:uFillTx/>
              <a:latin typeface="Arial"/>
              <a:ea typeface="Arial"/>
              <a:cs typeface="Arial"/>
              <a:sym typeface="Arial"/>
            </a:endParaRPr>
          </a:p>
        </p:txBody>
      </p:sp>
      <p:sp>
        <p:nvSpPr>
          <p:cNvPr id="166" name="Shape 166"/>
          <p:cNvSpPr txBox="1">
            <a:spLocks/>
          </p:cNvSpPr>
          <p:nvPr/>
        </p:nvSpPr>
        <p:spPr>
          <a:xfrm>
            <a:off x="447250" y="1588950"/>
            <a:ext cx="8168400" cy="3225000"/>
          </a:xfrm>
          <a:prstGeom prst="rect">
            <a:avLst/>
          </a:prstGeom>
          <a:noFill/>
          <a:ln>
            <a:noFill/>
          </a:ln>
        </p:spPr>
        <p:txBody>
          <a:bodyPr wrap="square" lIns="91425" tIns="91425" rIns="91425" bIns="91425" anchor="t" anchorCtr="0">
            <a:noAutofit/>
          </a:bodyPr>
          <a:lstStyle/>
          <a:p>
            <a:pPr marL="0" marR="0" lvl="0" indent="-8890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uFillTx/>
              <a:latin typeface="Arial"/>
              <a:ea typeface="Arial"/>
              <a:cs typeface="Arial"/>
              <a:sym typeface="Arial"/>
            </a:endParaRPr>
          </a:p>
          <a:p>
            <a:pPr marL="0" marR="0" lvl="0" indent="-152400" algn="l" rtl="0">
              <a:lnSpc>
                <a:spcPct val="100000"/>
              </a:lnSpc>
              <a:spcBef>
                <a:spcPts val="0"/>
              </a:spcBef>
              <a:spcAft>
                <a:spcPts val="0"/>
              </a:spcAft>
              <a:buClr>
                <a:srgbClr val="000000"/>
              </a:buClr>
              <a:buSzPts val="2400"/>
              <a:buFont typeface="Arial"/>
              <a:buNone/>
            </a:pPr>
            <a:r>
              <a:rPr lang="ja" sz="2400" b="1" i="0" u="none" strike="noStrike" cap="none">
                <a:solidFill>
                  <a:srgbClr val="000000"/>
                </a:solidFill>
                <a:uFillTx/>
                <a:latin typeface="Arial"/>
                <a:ea typeface="Arial"/>
                <a:cs typeface="Arial"/>
                <a:sym typeface="Arial"/>
              </a:rPr>
              <a:t>　コモディティ化 </a:t>
            </a:r>
          </a:p>
          <a:p>
            <a:pPr marL="0" marR="0" lvl="0" indent="-88900" algn="l" rtl="0">
              <a:lnSpc>
                <a:spcPct val="100000"/>
              </a:lnSpc>
              <a:spcBef>
                <a:spcPts val="0"/>
              </a:spcBef>
              <a:spcAft>
                <a:spcPts val="0"/>
              </a:spcAft>
              <a:buClr>
                <a:srgbClr val="000000"/>
              </a:buClr>
              <a:buSzPts val="1400"/>
              <a:buFont typeface="Arial"/>
              <a:buNone/>
            </a:pPr>
            <a:r>
              <a:rPr lang="ja" sz="1400" b="1" i="0" u="none" strike="noStrike" cap="none">
                <a:solidFill>
                  <a:srgbClr val="000000"/>
                </a:solidFill>
                <a:uFillTx/>
                <a:latin typeface="Arial"/>
                <a:ea typeface="Arial"/>
                <a:cs typeface="Arial"/>
                <a:sym typeface="Arial"/>
              </a:rPr>
              <a:t>　</a:t>
            </a:r>
          </a:p>
          <a:p>
            <a:pPr marL="0" marR="0" lvl="0" indent="-88900" algn="l" rtl="0">
              <a:lnSpc>
                <a:spcPct val="100000"/>
              </a:lnSpc>
              <a:spcBef>
                <a:spcPts val="0"/>
              </a:spcBef>
              <a:spcAft>
                <a:spcPts val="0"/>
              </a:spcAft>
              <a:buClr>
                <a:srgbClr val="000000"/>
              </a:buClr>
              <a:buSzPts val="1400"/>
              <a:buFont typeface="Arial"/>
              <a:buNone/>
            </a:pPr>
            <a:endParaRPr sz="1800" b="0" i="0" u="none" strike="noStrike" cap="none">
              <a:solidFill>
                <a:srgbClr val="000000"/>
              </a:solidFill>
              <a:uFillTx/>
              <a:latin typeface="Arial"/>
              <a:ea typeface="Arial"/>
              <a:cs typeface="Arial"/>
              <a:sym typeface="Arial"/>
            </a:endParaRPr>
          </a:p>
          <a:p>
            <a:pPr marL="0" marR="0" lvl="0" indent="-88900" algn="l" rtl="0">
              <a:lnSpc>
                <a:spcPct val="100000"/>
              </a:lnSpc>
              <a:spcBef>
                <a:spcPts val="0"/>
              </a:spcBef>
              <a:spcAft>
                <a:spcPts val="0"/>
              </a:spcAft>
              <a:buClr>
                <a:srgbClr val="000000"/>
              </a:buClr>
              <a:buSzPts val="1400"/>
              <a:buFont typeface="Arial"/>
              <a:buNone/>
            </a:pPr>
            <a:r>
              <a:rPr lang="ja" sz="1600" b="0" i="0" u="none" strike="noStrike" cap="none">
                <a:solidFill>
                  <a:srgbClr val="000000"/>
                </a:solidFill>
                <a:uFillTx/>
                <a:latin typeface="Arial"/>
                <a:ea typeface="Arial"/>
                <a:cs typeface="Arial"/>
                <a:sym typeface="Arial"/>
              </a:rPr>
              <a:t>コンビニやスーパーには各ブランドから数多くの清涼飲料水が存</a:t>
            </a:r>
            <a:r>
              <a:rPr lang="ja" sz="1800" b="0" i="0" u="none" strike="noStrike" cap="none">
                <a:solidFill>
                  <a:srgbClr val="000000"/>
                </a:solidFill>
                <a:uFillTx/>
                <a:latin typeface="Arial"/>
                <a:ea typeface="Arial"/>
                <a:cs typeface="Arial"/>
                <a:sym typeface="Arial"/>
              </a:rPr>
              <a:t>在</a:t>
            </a:r>
          </a:p>
          <a:p>
            <a:pPr marL="0" marR="0" lvl="0" indent="-8890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uFillTx/>
              <a:latin typeface="Arial"/>
              <a:ea typeface="Arial"/>
              <a:cs typeface="Arial"/>
              <a:sym typeface="Arial"/>
            </a:endParaRPr>
          </a:p>
          <a:p>
            <a:pPr marL="0" marR="0" lvl="0" indent="-304800" algn="l" rtl="0">
              <a:lnSpc>
                <a:spcPct val="100000"/>
              </a:lnSpc>
              <a:spcBef>
                <a:spcPts val="0"/>
              </a:spcBef>
              <a:spcAft>
                <a:spcPts val="0"/>
              </a:spcAft>
              <a:buClr>
                <a:srgbClr val="000000"/>
              </a:buClr>
              <a:buSzPts val="4800"/>
              <a:buFont typeface="Arial"/>
              <a:buNone/>
            </a:pPr>
            <a:r>
              <a:rPr lang="ja" sz="4800" b="1" i="0" u="none" strike="noStrike" cap="none">
                <a:solidFill>
                  <a:srgbClr val="000000"/>
                </a:solidFill>
                <a:uFillTx/>
                <a:latin typeface="Arial"/>
                <a:ea typeface="Arial"/>
                <a:cs typeface="Arial"/>
                <a:sym typeface="Arial"/>
              </a:rPr>
              <a:t>→</a:t>
            </a:r>
            <a:r>
              <a:rPr lang="ja" sz="4800" b="1" i="0" u="none" strike="noStrike" cap="none">
                <a:solidFill>
                  <a:srgbClr val="93C47D"/>
                </a:solidFill>
                <a:uFillTx/>
                <a:latin typeface="Arial"/>
                <a:ea typeface="Arial"/>
                <a:cs typeface="Arial"/>
                <a:sym typeface="Arial"/>
              </a:rPr>
              <a:t>差別化しづらい</a:t>
            </a:r>
          </a:p>
          <a:p>
            <a:pPr marL="0" marR="0" lvl="0" indent="-88900" algn="l" rtl="0">
              <a:lnSpc>
                <a:spcPct val="100000"/>
              </a:lnSpc>
              <a:spcBef>
                <a:spcPts val="0"/>
              </a:spcBef>
              <a:spcAft>
                <a:spcPts val="0"/>
              </a:spcAft>
              <a:buClr>
                <a:srgbClr val="000000"/>
              </a:buClr>
              <a:buSzPts val="1400"/>
              <a:buFont typeface="Arial"/>
              <a:buNone/>
            </a:pPr>
            <a:r>
              <a:rPr lang="ja" sz="1400" b="0" i="0" u="none" strike="noStrike" cap="none">
                <a:solidFill>
                  <a:srgbClr val="000000"/>
                </a:solidFill>
                <a:uFillTx/>
                <a:latin typeface="Arial"/>
                <a:ea typeface="Arial"/>
                <a:cs typeface="Arial"/>
                <a:sym typeface="Arial"/>
              </a:rPr>
              <a:t>　</a:t>
            </a:r>
          </a:p>
          <a:p>
            <a:pPr marL="0" marR="0" lvl="0" indent="-88900" algn="l" rtl="0">
              <a:lnSpc>
                <a:spcPct val="100000"/>
              </a:lnSpc>
              <a:spcBef>
                <a:spcPts val="0"/>
              </a:spcBef>
              <a:spcAft>
                <a:spcPts val="0"/>
              </a:spcAft>
              <a:buClr>
                <a:srgbClr val="000000"/>
              </a:buClr>
              <a:buSzPts val="1400"/>
              <a:buFont typeface="Arial"/>
              <a:buNone/>
            </a:pPr>
            <a:r>
              <a:rPr lang="ja" sz="1600" b="0" i="0" u="none" strike="noStrike" cap="none">
                <a:solidFill>
                  <a:srgbClr val="000000"/>
                </a:solidFill>
                <a:uFillTx/>
                <a:latin typeface="Arial"/>
                <a:ea typeface="Arial"/>
                <a:cs typeface="Arial"/>
                <a:sym typeface="Arial"/>
              </a:rPr>
              <a:t>多くの企業にとって見逃がすことのできない課題である。（恩蔵 2007）</a:t>
            </a:r>
          </a:p>
        </p:txBody>
      </p:sp>
      <p:pic>
        <p:nvPicPr>
          <p:cNvPr id="167" name="Shape 167"/>
          <p:cNvPicPr preferRelativeResize="0"/>
          <p:nvPr/>
        </p:nvPicPr>
        <p:blipFill rotWithShape="1">
          <a:blip r:embed="rId3"/>
          <a:srcRect/>
          <a:stretch/>
        </p:blipFill>
        <p:spPr>
          <a:xfrm>
            <a:off x="6682725" y="2274613"/>
            <a:ext cx="2057400" cy="154306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Shape 172"/>
          <p:cNvSpPr>
            <a:spLocks/>
          </p:cNvSpPr>
          <p:nvPr/>
        </p:nvSpPr>
        <p:spPr>
          <a:xfrm>
            <a:off x="0" y="0"/>
            <a:ext cx="9144000" cy="1039800"/>
          </a:xfrm>
          <a:prstGeom prst="rect">
            <a:avLst/>
          </a:prstGeom>
          <a:solidFill>
            <a:srgbClr val="8DA9DB"/>
          </a:solidFill>
          <a:ln>
            <a:noFill/>
          </a:ln>
        </p:spPr>
        <p:txBody>
          <a:bodyPr wrap="square" lIns="91425" tIns="45700" rIns="91425" bIns="45700" anchor="ctr" anchorCtr="0">
            <a:noAutofit/>
          </a:bodyPr>
          <a:lstStyle/>
          <a:p>
            <a:pPr marL="0" marR="0" lvl="0" indent="-8890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uFillTx/>
              <a:latin typeface="Arial"/>
              <a:ea typeface="Arial"/>
              <a:cs typeface="Arial"/>
              <a:sym typeface="Arial"/>
            </a:endParaRPr>
          </a:p>
        </p:txBody>
      </p:sp>
      <p:sp>
        <p:nvSpPr>
          <p:cNvPr id="173" name="Shape 173"/>
          <p:cNvSpPr txBox="1">
            <a:spLocks noGrp="1"/>
          </p:cNvSpPr>
          <p:nvPr>
            <p:ph type="sldNum" idx="12"/>
          </p:nvPr>
        </p:nvSpPr>
        <p:spPr>
          <a:xfrm>
            <a:off x="6457950" y="4767263"/>
            <a:ext cx="2057400" cy="273900"/>
          </a:xfrm>
          <a:prstGeom prst="rect">
            <a:avLst/>
          </a:prstGeom>
          <a:noFill/>
          <a:ln>
            <a:noFill/>
          </a:ln>
        </p:spPr>
        <p:txBody>
          <a:bodyPr wrap="square" lIns="91425" tIns="45700" rIns="91425" bIns="45700" anchor="ctr" anchorCtr="0">
            <a:noAutofit/>
          </a:bodyPr>
          <a:lstStyle/>
          <a:p>
            <a:pPr marL="0" marR="0" lvl="0" indent="-63500" algn="r" rtl="0">
              <a:lnSpc>
                <a:spcPct val="100000"/>
              </a:lnSpc>
              <a:spcBef>
                <a:spcPts val="0"/>
              </a:spcBef>
              <a:spcAft>
                <a:spcPts val="0"/>
              </a:spcAft>
              <a:buClr>
                <a:schemeClr val="dk2"/>
              </a:buClr>
              <a:buSzPts val="1000"/>
              <a:buFont typeface="Roboto"/>
              <a:buNone/>
            </a:pPr>
            <a:fld id="{00000000-1234-1234-1234-123412341234}" type="slidenum">
              <a:rPr lang="en-US" altLang="ja" sz="1000" b="0" i="0" u="none" strike="noStrike" cap="none">
                <a:solidFill>
                  <a:schemeClr val="dk2"/>
                </a:solidFill>
                <a:uFillTx/>
                <a:latin typeface="Roboto"/>
                <a:ea typeface="Roboto"/>
                <a:cs typeface="Roboto"/>
                <a:sym typeface="Roboto"/>
              </a:rPr>
              <a:t>8</a:t>
            </a:fld>
            <a:endParaRPr lang="ja" sz="1000" b="0" i="0" u="none" strike="noStrike" cap="none">
              <a:solidFill>
                <a:schemeClr val="dk2"/>
              </a:solidFill>
              <a:uFillTx/>
              <a:latin typeface="Roboto"/>
              <a:ea typeface="Roboto"/>
              <a:cs typeface="Roboto"/>
              <a:sym typeface="Roboto"/>
            </a:endParaRPr>
          </a:p>
        </p:txBody>
      </p:sp>
      <p:sp>
        <p:nvSpPr>
          <p:cNvPr id="174" name="Shape 174"/>
          <p:cNvSpPr>
            <a:spLocks/>
          </p:cNvSpPr>
          <p:nvPr/>
        </p:nvSpPr>
        <p:spPr>
          <a:xfrm>
            <a:off x="2367095" y="1222781"/>
            <a:ext cx="4045800" cy="964500"/>
          </a:xfrm>
          <a:prstGeom prst="roundRect">
            <a:avLst>
              <a:gd name="adj" fmla="val 16667"/>
            </a:avLst>
          </a:prstGeom>
          <a:solidFill>
            <a:srgbClr val="F4B081"/>
          </a:solidFill>
          <a:ln>
            <a:noFill/>
          </a:ln>
        </p:spPr>
        <p:txBody>
          <a:bodyPr wrap="square" lIns="91425" tIns="45700" rIns="91425" bIns="45700" anchor="ctr" anchorCtr="0">
            <a:noAutofit/>
          </a:bodyPr>
          <a:lstStyle/>
          <a:p>
            <a:pPr marL="0" marR="0" lvl="0" indent="-177800" algn="ctr" rtl="0">
              <a:lnSpc>
                <a:spcPct val="100000"/>
              </a:lnSpc>
              <a:spcBef>
                <a:spcPts val="0"/>
              </a:spcBef>
              <a:spcAft>
                <a:spcPts val="0"/>
              </a:spcAft>
              <a:buClr>
                <a:schemeClr val="lt1"/>
              </a:buClr>
              <a:buSzPts val="2800"/>
              <a:buFont typeface="Arial"/>
              <a:buNone/>
            </a:pPr>
            <a:r>
              <a:rPr lang="ja" sz="2800" b="0" i="0" u="none" strike="noStrike" cap="none">
                <a:solidFill>
                  <a:schemeClr val="lt1"/>
                </a:solidFill>
                <a:uFillTx/>
                <a:latin typeface="Arial"/>
                <a:ea typeface="Arial"/>
                <a:cs typeface="Arial"/>
                <a:sym typeface="Arial"/>
              </a:rPr>
              <a:t>コモディティ化</a:t>
            </a:r>
          </a:p>
        </p:txBody>
      </p:sp>
      <p:sp>
        <p:nvSpPr>
          <p:cNvPr id="175" name="Shape 175"/>
          <p:cNvSpPr txBox="1">
            <a:spLocks/>
          </p:cNvSpPr>
          <p:nvPr/>
        </p:nvSpPr>
        <p:spPr>
          <a:xfrm>
            <a:off x="1378550" y="2663675"/>
            <a:ext cx="6112800" cy="2103600"/>
          </a:xfrm>
          <a:prstGeom prst="rect">
            <a:avLst/>
          </a:prstGeom>
          <a:noFill/>
          <a:ln>
            <a:noFill/>
          </a:ln>
        </p:spPr>
        <p:txBody>
          <a:bodyPr wrap="square" lIns="91425" tIns="45700" rIns="91425" bIns="45700" anchor="t" anchorCtr="0">
            <a:noAutofit/>
          </a:bodyPr>
          <a:lstStyle/>
          <a:p>
            <a:pPr marL="0" marR="0" lvl="0" indent="-152400" algn="l" rtl="0">
              <a:lnSpc>
                <a:spcPct val="100000"/>
              </a:lnSpc>
              <a:spcBef>
                <a:spcPts val="0"/>
              </a:spcBef>
              <a:spcAft>
                <a:spcPts val="0"/>
              </a:spcAft>
              <a:buClr>
                <a:srgbClr val="000000"/>
              </a:buClr>
              <a:buSzPts val="2400"/>
              <a:buFont typeface="Arial"/>
              <a:buNone/>
            </a:pPr>
            <a:r>
              <a:rPr lang="ja" sz="2400" b="0" i="0" u="none" strike="noStrike" cap="none">
                <a:solidFill>
                  <a:srgbClr val="000000"/>
                </a:solidFill>
                <a:uFillTx/>
                <a:latin typeface="Arial"/>
                <a:ea typeface="Arial"/>
                <a:cs typeface="Arial"/>
                <a:sym typeface="Arial"/>
              </a:rPr>
              <a:t>「ある商品カテゴリーにおける競合企業間で製やサービスの違いが価格以外にないと顧客が考えている状態」（植木・阿久津 2006）</a:t>
            </a:r>
          </a:p>
        </p:txBody>
      </p:sp>
      <p:sp>
        <p:nvSpPr>
          <p:cNvPr id="176" name="Shape 176"/>
          <p:cNvSpPr>
            <a:spLocks/>
          </p:cNvSpPr>
          <p:nvPr/>
        </p:nvSpPr>
        <p:spPr>
          <a:xfrm>
            <a:off x="1076175" y="2425475"/>
            <a:ext cx="6874800" cy="2103600"/>
          </a:xfrm>
          <a:prstGeom prst="rect">
            <a:avLst/>
          </a:prstGeom>
          <a:noFill/>
          <a:ln w="9525" cap="flat" cmpd="sng">
            <a:solidFill>
              <a:srgbClr val="000000"/>
            </a:solidFill>
            <a:prstDash val="solid"/>
            <a:round/>
            <a:headEnd type="none" w="med" len="med"/>
            <a:tailEnd type="none" w="med" len="med"/>
          </a:ln>
        </p:spPr>
        <p:txBody>
          <a:bodyPr wrap="square" lIns="91425" tIns="91425" rIns="91425" bIns="91425" anchor="ctr" anchorCtr="0">
            <a:noAutofit/>
          </a:bodyPr>
          <a:lstStyle/>
          <a:p>
            <a:pPr marL="0" lvl="0" indent="0">
              <a:spcBef>
                <a:spcPts val="0"/>
              </a:spcBef>
              <a:buNone/>
            </a:pPr>
            <a:endParaRPr>
              <a:uFillTx/>
            </a:endParaRPr>
          </a:p>
        </p:txBody>
      </p:sp>
      <p:sp>
        <p:nvSpPr>
          <p:cNvPr id="177" name="Shape 177"/>
          <p:cNvSpPr txBox="1">
            <a:spLocks/>
          </p:cNvSpPr>
          <p:nvPr/>
        </p:nvSpPr>
        <p:spPr>
          <a:xfrm>
            <a:off x="0" y="0"/>
            <a:ext cx="4507800" cy="1039800"/>
          </a:xfrm>
          <a:prstGeom prst="rect">
            <a:avLst/>
          </a:prstGeom>
          <a:noFill/>
          <a:ln>
            <a:noFill/>
          </a:ln>
        </p:spPr>
        <p:txBody>
          <a:bodyPr wrap="square" lIns="91425" tIns="91425" rIns="91425" bIns="91425" anchor="ctr" anchorCtr="0">
            <a:noAutofit/>
          </a:bodyPr>
          <a:lstStyle/>
          <a:p>
            <a:pPr marL="0" lvl="0" indent="0">
              <a:spcBef>
                <a:spcPts val="0"/>
              </a:spcBef>
              <a:buNone/>
            </a:pPr>
            <a:r>
              <a:rPr lang="ja" sz="3300">
                <a:solidFill>
                  <a:srgbClr val="FFFFFF"/>
                </a:solidFill>
                <a:uFillTx/>
              </a:rPr>
              <a:t>　現状分析</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Shape 182"/>
          <p:cNvSpPr>
            <a:spLocks/>
          </p:cNvSpPr>
          <p:nvPr/>
        </p:nvSpPr>
        <p:spPr>
          <a:xfrm>
            <a:off x="0" y="0"/>
            <a:ext cx="9144000" cy="1039800"/>
          </a:xfrm>
          <a:prstGeom prst="rect">
            <a:avLst/>
          </a:prstGeom>
          <a:solidFill>
            <a:srgbClr val="8DA9DB"/>
          </a:solidFill>
          <a:ln>
            <a:noFill/>
          </a:ln>
        </p:spPr>
        <p:txBody>
          <a:bodyPr wrap="square" lIns="91425" tIns="45700" rIns="91425" bIns="45700" anchor="ctr" anchorCtr="0">
            <a:noAutofit/>
          </a:bodyPr>
          <a:lstStyle/>
          <a:p>
            <a:pPr marL="0" marR="0" lvl="0" indent="-8890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uFillTx/>
              <a:latin typeface="Arial"/>
              <a:ea typeface="Arial"/>
              <a:cs typeface="Arial"/>
              <a:sym typeface="Arial"/>
            </a:endParaRPr>
          </a:p>
        </p:txBody>
      </p:sp>
      <p:sp>
        <p:nvSpPr>
          <p:cNvPr id="183" name="Shape 183"/>
          <p:cNvSpPr txBox="1">
            <a:spLocks noGrp="1"/>
          </p:cNvSpPr>
          <p:nvPr>
            <p:ph type="title"/>
          </p:nvPr>
        </p:nvSpPr>
        <p:spPr>
          <a:xfrm>
            <a:off x="0" y="22800"/>
            <a:ext cx="7938600" cy="994200"/>
          </a:xfrm>
          <a:prstGeom prst="rect">
            <a:avLst/>
          </a:prstGeom>
          <a:noFill/>
          <a:ln>
            <a:noFill/>
          </a:ln>
        </p:spPr>
        <p:txBody>
          <a:bodyPr wrap="square" lIns="91425" tIns="91425" rIns="91425" bIns="91425" anchor="ctr" anchorCtr="0">
            <a:noAutofit/>
          </a:bodyPr>
          <a:lstStyle/>
          <a:p>
            <a:pPr marL="0" marR="0" lvl="0" indent="-209550" algn="l" rtl="0">
              <a:lnSpc>
                <a:spcPct val="90000"/>
              </a:lnSpc>
              <a:spcBef>
                <a:spcPts val="0"/>
              </a:spcBef>
              <a:buClr>
                <a:schemeClr val="dk1"/>
              </a:buClr>
              <a:buSzPts val="3300"/>
              <a:buFont typeface="Arial"/>
              <a:buNone/>
            </a:pPr>
            <a:r>
              <a:rPr lang="ja">
                <a:solidFill>
                  <a:srgbClr val="FFFFFF"/>
                </a:solidFill>
                <a:uFillTx/>
              </a:rPr>
              <a:t>　</a:t>
            </a:r>
            <a:r>
              <a:rPr lang="ja" sz="3300" b="0" i="0" u="none" strike="noStrike" cap="none">
                <a:solidFill>
                  <a:srgbClr val="FFFFFF"/>
                </a:solidFill>
                <a:uFillTx/>
                <a:latin typeface="Arial"/>
                <a:ea typeface="Arial"/>
                <a:cs typeface="Arial"/>
                <a:sym typeface="Arial"/>
              </a:rPr>
              <a:t>現状分析</a:t>
            </a:r>
          </a:p>
        </p:txBody>
      </p:sp>
      <p:sp>
        <p:nvSpPr>
          <p:cNvPr id="184" name="Shape 184"/>
          <p:cNvSpPr txBox="1">
            <a:spLocks noGrp="1"/>
          </p:cNvSpPr>
          <p:nvPr>
            <p:ph type="sldNum" idx="12"/>
          </p:nvPr>
        </p:nvSpPr>
        <p:spPr>
          <a:xfrm>
            <a:off x="6457950" y="4767263"/>
            <a:ext cx="2057400" cy="273900"/>
          </a:xfrm>
          <a:prstGeom prst="rect">
            <a:avLst/>
          </a:prstGeom>
          <a:noFill/>
          <a:ln>
            <a:noFill/>
          </a:ln>
        </p:spPr>
        <p:txBody>
          <a:bodyPr wrap="square" lIns="91425" tIns="91425" rIns="91425" bIns="91425" anchor="ctr" anchorCtr="0">
            <a:noAutofit/>
          </a:bodyPr>
          <a:lstStyle/>
          <a:p>
            <a:pPr marL="0" marR="0" lvl="0" indent="-57150" algn="r" rtl="0">
              <a:lnSpc>
                <a:spcPct val="100000"/>
              </a:lnSpc>
              <a:spcBef>
                <a:spcPts val="0"/>
              </a:spcBef>
              <a:spcAft>
                <a:spcPts val="0"/>
              </a:spcAft>
              <a:buClr>
                <a:srgbClr val="888888"/>
              </a:buClr>
              <a:buSzPts val="900"/>
              <a:buFont typeface="Arial"/>
              <a:buNone/>
            </a:pPr>
            <a:fld id="{00000000-1234-1234-1234-123412341234}" type="slidenum">
              <a:rPr lang="en-US" altLang="ja" sz="900" b="0" i="0" u="none" strike="noStrike" cap="none">
                <a:solidFill>
                  <a:srgbClr val="888888"/>
                </a:solidFill>
                <a:uFillTx/>
                <a:latin typeface="Arial"/>
                <a:ea typeface="Arial"/>
                <a:cs typeface="Arial"/>
                <a:sym typeface="Arial"/>
              </a:rPr>
              <a:t>9</a:t>
            </a:fld>
            <a:endParaRPr lang="ja" sz="900" b="0" i="0" u="none" strike="noStrike" cap="none">
              <a:solidFill>
                <a:srgbClr val="888888"/>
              </a:solidFill>
              <a:uFillTx/>
              <a:latin typeface="Arial"/>
              <a:ea typeface="Arial"/>
              <a:cs typeface="Arial"/>
              <a:sym typeface="Arial"/>
            </a:endParaRPr>
          </a:p>
        </p:txBody>
      </p:sp>
      <p:sp>
        <p:nvSpPr>
          <p:cNvPr id="185" name="Shape 185"/>
          <p:cNvSpPr txBox="1">
            <a:spLocks/>
          </p:cNvSpPr>
          <p:nvPr/>
        </p:nvSpPr>
        <p:spPr>
          <a:xfrm>
            <a:off x="442271" y="1411020"/>
            <a:ext cx="8259600" cy="3213300"/>
          </a:xfrm>
          <a:prstGeom prst="rect">
            <a:avLst/>
          </a:prstGeom>
          <a:noFill/>
          <a:ln>
            <a:noFill/>
          </a:ln>
        </p:spPr>
        <p:txBody>
          <a:bodyPr wrap="square" lIns="91425" tIns="91425" rIns="91425" bIns="91425" anchor="t" anchorCtr="0">
            <a:noAutofit/>
          </a:bodyPr>
          <a:lstStyle/>
          <a:p>
            <a:pPr marL="0" marR="0" lvl="0" indent="-152400" algn="l" rtl="0">
              <a:lnSpc>
                <a:spcPct val="100000"/>
              </a:lnSpc>
              <a:spcBef>
                <a:spcPts val="0"/>
              </a:spcBef>
              <a:spcAft>
                <a:spcPts val="0"/>
              </a:spcAft>
              <a:buClr>
                <a:srgbClr val="000000"/>
              </a:buClr>
              <a:buSzPts val="2400"/>
              <a:buFont typeface="Arial"/>
              <a:buNone/>
            </a:pPr>
            <a:r>
              <a:rPr lang="ja" sz="2400" b="0" i="0" u="none" strike="noStrike" cap="none">
                <a:solidFill>
                  <a:srgbClr val="000000"/>
                </a:solidFill>
                <a:uFillTx/>
                <a:latin typeface="Arial"/>
                <a:ea typeface="Arial"/>
                <a:cs typeface="Arial"/>
                <a:sym typeface="Arial"/>
              </a:rPr>
              <a:t>脱コモディティ化のために企業は様々な工夫を施している</a:t>
            </a:r>
          </a:p>
        </p:txBody>
      </p:sp>
      <p:sp>
        <p:nvSpPr>
          <p:cNvPr id="186" name="Shape 186"/>
          <p:cNvSpPr>
            <a:spLocks/>
          </p:cNvSpPr>
          <p:nvPr/>
        </p:nvSpPr>
        <p:spPr>
          <a:xfrm>
            <a:off x="489075" y="2633900"/>
            <a:ext cx="2979600" cy="1241100"/>
          </a:xfrm>
          <a:prstGeom prst="ellipse">
            <a:avLst/>
          </a:prstGeom>
          <a:solidFill>
            <a:srgbClr val="E06666"/>
          </a:solidFill>
          <a:ln>
            <a:noFill/>
          </a:ln>
        </p:spPr>
        <p:txBody>
          <a:bodyPr wrap="square" lIns="91425" tIns="91425" rIns="91425" bIns="91425" anchor="ctr" anchorCtr="0">
            <a:noAutofit/>
          </a:bodyPr>
          <a:lstStyle/>
          <a:p>
            <a:pPr marL="0" marR="0" lvl="0" indent="-114300" algn="ctr" rtl="0">
              <a:lnSpc>
                <a:spcPct val="100000"/>
              </a:lnSpc>
              <a:spcBef>
                <a:spcPts val="0"/>
              </a:spcBef>
              <a:spcAft>
                <a:spcPts val="0"/>
              </a:spcAft>
              <a:buClr>
                <a:schemeClr val="lt1"/>
              </a:buClr>
              <a:buSzPts val="1800"/>
              <a:buFont typeface="Arial"/>
              <a:buNone/>
            </a:pPr>
            <a:r>
              <a:rPr lang="ja" sz="1800" b="1" i="0" u="none" strike="noStrike" cap="none">
                <a:solidFill>
                  <a:schemeClr val="lt1"/>
                </a:solidFill>
                <a:uFillTx/>
                <a:latin typeface="Arial"/>
                <a:ea typeface="Arial"/>
                <a:cs typeface="Arial"/>
                <a:sym typeface="Arial"/>
              </a:rPr>
              <a:t>コモディティー化の進行</a:t>
            </a:r>
          </a:p>
        </p:txBody>
      </p:sp>
      <p:sp>
        <p:nvSpPr>
          <p:cNvPr id="187" name="Shape 187"/>
          <p:cNvSpPr>
            <a:spLocks/>
          </p:cNvSpPr>
          <p:nvPr/>
        </p:nvSpPr>
        <p:spPr>
          <a:xfrm>
            <a:off x="5212300" y="2657900"/>
            <a:ext cx="3572100" cy="1193100"/>
          </a:xfrm>
          <a:prstGeom prst="ellipse">
            <a:avLst/>
          </a:prstGeom>
          <a:solidFill>
            <a:srgbClr val="76A5AF"/>
          </a:solidFill>
          <a:ln>
            <a:noFill/>
          </a:ln>
        </p:spPr>
        <p:txBody>
          <a:bodyPr wrap="square" lIns="91425" tIns="91425" rIns="91425" bIns="91425" anchor="ctr" anchorCtr="0">
            <a:noAutofit/>
          </a:bodyPr>
          <a:lstStyle/>
          <a:p>
            <a:pPr marL="0" marR="0" lvl="0" indent="-127000" algn="l" rtl="0">
              <a:lnSpc>
                <a:spcPct val="100000"/>
              </a:lnSpc>
              <a:spcBef>
                <a:spcPts val="0"/>
              </a:spcBef>
              <a:spcAft>
                <a:spcPts val="0"/>
              </a:spcAft>
              <a:buClr>
                <a:schemeClr val="lt1"/>
              </a:buClr>
              <a:buSzPts val="2000"/>
              <a:buFont typeface="Arial"/>
              <a:buNone/>
            </a:pPr>
            <a:r>
              <a:rPr lang="ja" sz="2000" b="1" i="0" u="none" strike="noStrike" cap="none">
                <a:solidFill>
                  <a:schemeClr val="lt1"/>
                </a:solidFill>
                <a:uFillTx/>
                <a:latin typeface="Arial"/>
                <a:ea typeface="Arial"/>
                <a:cs typeface="Arial"/>
                <a:sym typeface="Arial"/>
              </a:rPr>
              <a:t>脱コモディティー化</a:t>
            </a:r>
          </a:p>
        </p:txBody>
      </p:sp>
      <p:sp>
        <p:nvSpPr>
          <p:cNvPr id="188" name="Shape 188"/>
          <p:cNvSpPr>
            <a:spLocks/>
          </p:cNvSpPr>
          <p:nvPr/>
        </p:nvSpPr>
        <p:spPr>
          <a:xfrm>
            <a:off x="3702800" y="2802650"/>
            <a:ext cx="1424400" cy="903600"/>
          </a:xfrm>
          <a:prstGeom prst="rightArrow">
            <a:avLst>
              <a:gd name="adj1" fmla="val 50000"/>
              <a:gd name="adj2" fmla="val 50000"/>
            </a:avLst>
          </a:prstGeom>
          <a:solidFill>
            <a:srgbClr val="F6B26B"/>
          </a:solidFill>
          <a:ln>
            <a:noFill/>
          </a:ln>
        </p:spPr>
        <p:txBody>
          <a:bodyPr wrap="square" lIns="91425" tIns="91425" rIns="91425" bIns="91425" anchor="ctr" anchorCtr="0">
            <a:noAutofit/>
          </a:bodyPr>
          <a:lstStyle/>
          <a:p>
            <a:pPr marL="0" marR="0" lvl="0" indent="-88900" algn="ctr" rtl="0">
              <a:lnSpc>
                <a:spcPct val="100000"/>
              </a:lnSpc>
              <a:spcBef>
                <a:spcPts val="0"/>
              </a:spcBef>
              <a:spcAft>
                <a:spcPts val="0"/>
              </a:spcAft>
              <a:buClr>
                <a:schemeClr val="lt1"/>
              </a:buClr>
              <a:buSzPts val="1400"/>
              <a:buFont typeface="Arial"/>
              <a:buNone/>
            </a:pPr>
            <a:r>
              <a:rPr lang="ja" sz="1400" b="0" i="0" u="none" strike="noStrike" cap="none">
                <a:solidFill>
                  <a:schemeClr val="lt1"/>
                </a:solidFill>
                <a:uFillTx/>
                <a:latin typeface="Arial"/>
                <a:ea typeface="Arial"/>
                <a:cs typeface="Arial"/>
                <a:sym typeface="Arial"/>
              </a:rPr>
              <a:t>付加価値</a:t>
            </a:r>
          </a:p>
        </p:txBody>
      </p:sp>
    </p:spTree>
  </p:cSld>
  <p:clrMapOvr>
    <a:masterClrMapping/>
  </p:clrMapOvr>
</p:sld>
</file>

<file path=ppt/theme/theme1.xml><?xml version="1.0" encoding="utf-8"?>
<a:theme xmlns:a="http://schemas.openxmlformats.org/drawingml/2006/main" name="ホワイト">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612</Words>
  <Application>Microsoft Macintosh PowerPoint</Application>
  <PresentationFormat>画面に合わせる (16:9)</PresentationFormat>
  <Paragraphs>182</Paragraphs>
  <Slides>27</Slides>
  <Notes>27</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27</vt:i4>
      </vt:variant>
    </vt:vector>
  </HeadingPairs>
  <TitlesOfParts>
    <vt:vector size="31" baseType="lpstr">
      <vt:lpstr>Arial</vt:lpstr>
      <vt:lpstr>Times New Roman</vt:lpstr>
      <vt:lpstr>Roboto</vt:lpstr>
      <vt:lpstr>ホワイト</vt:lpstr>
      <vt:lpstr>体験型パッケージ ~ブランドパーソナリティとの関係~</vt:lpstr>
      <vt:lpstr>　目次</vt:lpstr>
      <vt:lpstr>　現状分析</vt:lpstr>
      <vt:lpstr>　現状分析</vt:lpstr>
      <vt:lpstr>　現状分析</vt:lpstr>
      <vt:lpstr>   現状分析</vt:lpstr>
      <vt:lpstr>　現状分析</vt:lpstr>
      <vt:lpstr>PowerPoint プレゼンテーション</vt:lpstr>
      <vt:lpstr>　現状分析</vt:lpstr>
      <vt:lpstr>　現状分析</vt:lpstr>
      <vt:lpstr>　現状分析</vt:lpstr>
      <vt:lpstr>　現状分析</vt:lpstr>
      <vt:lpstr>PowerPoint プレゼンテーション</vt:lpstr>
      <vt:lpstr>　現状分析</vt:lpstr>
      <vt:lpstr>　問題意識</vt:lpstr>
      <vt:lpstr>　研究目的</vt:lpstr>
      <vt:lpstr>　研究目的</vt:lpstr>
      <vt:lpstr>　先行研究</vt:lpstr>
      <vt:lpstr>　仮説導出</vt:lpstr>
      <vt:lpstr>　仮説導出</vt:lpstr>
      <vt:lpstr>　仮説導出</vt:lpstr>
      <vt:lpstr>　仮説導出</vt:lpstr>
      <vt:lpstr>　仮説導出</vt:lpstr>
      <vt:lpstr>　仮説 </vt:lpstr>
      <vt:lpstr>　仮説導出</vt:lpstr>
      <vt:lpstr>　参考文献</vt:lpstr>
      <vt:lpstr>　参考文献</vt:lpstr>
    </vt:vector>
  </TitlesOfParts>
  <LinksUpToDate>false</LinksUpToDate>
  <SharedDoc>false</SharedDoc>
  <HyperlinksChanged>false</HyperlinksChanged>
  <AppVersion>15.0040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体験型パッケージ ~ブランドパーソナリティとの関係~</dc:title>
  <cp:lastModifiedBy>Microsoft Office ユーザー</cp:lastModifiedBy>
  <cp:revision>1</cp:revision>
  <dcterms:modified xsi:type="dcterms:W3CDTF">2017-12-12T20:37:51Z</dcterms:modified>
</cp:coreProperties>
</file>